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51206400" cy="38404800"/>
  <p:notesSz cx="6858000" cy="9144000"/>
  <p:defaultTextStyle>
    <a:defPPr>
      <a:defRPr lang="en-US"/>
    </a:defPPr>
    <a:lvl1pPr marL="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264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2529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887944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50592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1324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77588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3853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0118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1" autoAdjust="0"/>
    <p:restoredTop sz="94692" autoAdjust="0"/>
  </p:normalViewPr>
  <p:slideViewPr>
    <p:cSldViewPr snapToGrid="0" snapToObjects="1">
      <p:cViewPr varScale="1">
        <p:scale>
          <a:sx n="26" d="100"/>
          <a:sy n="26" d="100"/>
        </p:scale>
        <p:origin x="-2048" y="-120"/>
      </p:cViewPr>
      <p:guideLst>
        <p:guide orient="horz" pos="12096"/>
        <p:guide pos="161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704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408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3112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0817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8521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6225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3929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1634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702300" y="35569393"/>
            <a:ext cx="35568653" cy="1468934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8180083" y="35569393"/>
            <a:ext cx="11142133" cy="1468934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SCHOOL OF MEDICINE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34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560323" y="6235046"/>
            <a:ext cx="20508736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5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561232" y="15992238"/>
            <a:ext cx="20508736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6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560323" y="24994595"/>
            <a:ext cx="20508736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7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8135453" y="6235046"/>
            <a:ext cx="20508736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8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8136363" y="15992238"/>
            <a:ext cx="20508736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9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8135453" y="24994595"/>
            <a:ext cx="20508736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0" name="Content Placeholder 82"/>
          <p:cNvSpPr>
            <a:spLocks noGrp="1"/>
          </p:cNvSpPr>
          <p:nvPr>
            <p:ph sz="quarter" idx="10"/>
          </p:nvPr>
        </p:nvSpPr>
        <p:spPr>
          <a:xfrm>
            <a:off x="2560816" y="7209717"/>
            <a:ext cx="2050915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1" name="Content Placeholder 82"/>
          <p:cNvSpPr>
            <a:spLocks noGrp="1"/>
          </p:cNvSpPr>
          <p:nvPr>
            <p:ph sz="quarter" idx="11"/>
          </p:nvPr>
        </p:nvSpPr>
        <p:spPr>
          <a:xfrm>
            <a:off x="2560320" y="16966908"/>
            <a:ext cx="2050915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2" name="Content Placeholder 82"/>
          <p:cNvSpPr>
            <a:spLocks noGrp="1"/>
          </p:cNvSpPr>
          <p:nvPr>
            <p:ph sz="quarter" idx="14"/>
          </p:nvPr>
        </p:nvSpPr>
        <p:spPr>
          <a:xfrm>
            <a:off x="2559413" y="25969265"/>
            <a:ext cx="2050915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3" name="Content Placeholder 82"/>
          <p:cNvSpPr>
            <a:spLocks noGrp="1"/>
          </p:cNvSpPr>
          <p:nvPr>
            <p:ph sz="quarter" idx="16"/>
          </p:nvPr>
        </p:nvSpPr>
        <p:spPr>
          <a:xfrm>
            <a:off x="28135944" y="7209717"/>
            <a:ext cx="2050915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4" name="Content Placeholder 82"/>
          <p:cNvSpPr>
            <a:spLocks noGrp="1"/>
          </p:cNvSpPr>
          <p:nvPr>
            <p:ph sz="quarter" idx="17"/>
          </p:nvPr>
        </p:nvSpPr>
        <p:spPr>
          <a:xfrm>
            <a:off x="28135451" y="16966908"/>
            <a:ext cx="2050915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5" name="Content Placeholder 82"/>
          <p:cNvSpPr>
            <a:spLocks noGrp="1"/>
          </p:cNvSpPr>
          <p:nvPr>
            <p:ph sz="quarter" idx="20"/>
          </p:nvPr>
        </p:nvSpPr>
        <p:spPr>
          <a:xfrm>
            <a:off x="28134539" y="25969265"/>
            <a:ext cx="2050915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itle 77"/>
          <p:cNvSpPr>
            <a:spLocks noGrp="1"/>
          </p:cNvSpPr>
          <p:nvPr>
            <p:ph type="title"/>
          </p:nvPr>
        </p:nvSpPr>
        <p:spPr>
          <a:xfrm>
            <a:off x="2561233" y="1011959"/>
            <a:ext cx="32996195" cy="219624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2531054" y="3335978"/>
            <a:ext cx="21212978" cy="118461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3C3C3B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82"/>
          <p:cNvSpPr>
            <a:spLocks noGrp="1"/>
          </p:cNvSpPr>
          <p:nvPr>
            <p:ph sz="quarter" idx="10"/>
          </p:nvPr>
        </p:nvSpPr>
        <p:spPr>
          <a:xfrm>
            <a:off x="2560827" y="7556513"/>
            <a:ext cx="13704565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1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560328" y="6075696"/>
            <a:ext cx="13704288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2" name="Content Placeholder 82"/>
          <p:cNvSpPr>
            <a:spLocks noGrp="1"/>
          </p:cNvSpPr>
          <p:nvPr>
            <p:ph sz="quarter" idx="25"/>
          </p:nvPr>
        </p:nvSpPr>
        <p:spPr>
          <a:xfrm>
            <a:off x="18733531" y="7556513"/>
            <a:ext cx="13704565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8733029" y="6075696"/>
            <a:ext cx="13704288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4" name="Content Placeholder 82"/>
          <p:cNvSpPr>
            <a:spLocks noGrp="1"/>
          </p:cNvSpPr>
          <p:nvPr>
            <p:ph sz="quarter" idx="27"/>
          </p:nvPr>
        </p:nvSpPr>
        <p:spPr>
          <a:xfrm>
            <a:off x="34938563" y="7556513"/>
            <a:ext cx="13704565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34938064" y="6075696"/>
            <a:ext cx="13704288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6" name="Content Placeholder 82"/>
          <p:cNvSpPr>
            <a:spLocks noGrp="1"/>
          </p:cNvSpPr>
          <p:nvPr>
            <p:ph sz="quarter" idx="11"/>
          </p:nvPr>
        </p:nvSpPr>
        <p:spPr>
          <a:xfrm>
            <a:off x="2560331" y="17244558"/>
            <a:ext cx="13704565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561237" y="15763740"/>
            <a:ext cx="13704288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28" name="Content Placeholder 82"/>
          <p:cNvSpPr>
            <a:spLocks noGrp="1"/>
          </p:cNvSpPr>
          <p:nvPr>
            <p:ph sz="quarter" idx="29"/>
          </p:nvPr>
        </p:nvSpPr>
        <p:spPr>
          <a:xfrm>
            <a:off x="34937792" y="17244558"/>
            <a:ext cx="13704565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9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34937293" y="15763740"/>
            <a:ext cx="13704288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0" name="Content Placeholder 82"/>
          <p:cNvSpPr>
            <a:spLocks noGrp="1"/>
          </p:cNvSpPr>
          <p:nvPr>
            <p:ph sz="quarter" idx="14"/>
          </p:nvPr>
        </p:nvSpPr>
        <p:spPr>
          <a:xfrm>
            <a:off x="2559424" y="27748106"/>
            <a:ext cx="13704565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1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560328" y="26267285"/>
            <a:ext cx="13704288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2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702300" y="35569393"/>
            <a:ext cx="35568653" cy="1468934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8180083" y="35569393"/>
            <a:ext cx="11142133" cy="1468934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SCHOOL OF MEDICINE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36" name="Title 77"/>
          <p:cNvSpPr>
            <a:spLocks noGrp="1"/>
          </p:cNvSpPr>
          <p:nvPr>
            <p:ph type="title"/>
          </p:nvPr>
        </p:nvSpPr>
        <p:spPr>
          <a:xfrm>
            <a:off x="2561233" y="1011959"/>
            <a:ext cx="32996195" cy="219624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2531054" y="3335978"/>
            <a:ext cx="21212978" cy="118461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3C3C3B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1"/>
            <a:ext cx="51206400" cy="4511019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511018"/>
            <a:ext cx="51206400" cy="36683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7823" y="1493613"/>
            <a:ext cx="9187161" cy="1499595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37734589"/>
            <a:ext cx="51206400" cy="670211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1962648" rtl="0" eaLnBrk="1" latinLnBrk="0" hangingPunct="1">
        <a:spcBef>
          <a:spcPct val="0"/>
        </a:spcBef>
        <a:buNone/>
        <a:defRPr sz="5000" kern="1200" cap="all" spc="626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71986" indent="-1471986" algn="l" defTabSz="1962648" rtl="0" eaLnBrk="1" latinLnBrk="0" hangingPunct="1">
        <a:spcBef>
          <a:spcPct val="20000"/>
        </a:spcBef>
        <a:buFont typeface="Arial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3189304" indent="-1226656" algn="l" defTabSz="1962648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4906620" indent="-981324" algn="l" defTabSz="196264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869268" indent="-981324" algn="l" defTabSz="1962648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831916" indent="-981324" algn="l" defTabSz="1962648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9456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75721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19862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682510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264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2529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887944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50592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1324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77588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3853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0118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81084"/>
      </p:ext>
    </p:extLst>
  </p:cSld>
  <p:clrMapOvr>
    <a:masterClrMapping/>
  </p:clrMapOvr>
</p:sld>
</file>

<file path=ppt/theme/theme1.xml><?xml version="1.0" encoding="utf-8"?>
<a:theme xmlns:a="http://schemas.openxmlformats.org/drawingml/2006/main" name="VU Gray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Gray</vt:lpstr>
      <vt:lpstr>PowerPoint Presentation</vt:lpstr>
    </vt:vector>
  </TitlesOfParts>
  <Company>Gaylord Entertainment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47</cp:revision>
  <dcterms:created xsi:type="dcterms:W3CDTF">2014-10-23T04:57:25Z</dcterms:created>
  <dcterms:modified xsi:type="dcterms:W3CDTF">2014-10-23T20:20:55Z</dcterms:modified>
</cp:coreProperties>
</file>