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3891200" cy="384048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 varScale="1">
        <p:scale>
          <a:sx n="26" d="100"/>
          <a:sy n="26" d="100"/>
        </p:scale>
        <p:origin x="-2648" y="-200"/>
      </p:cViewPr>
      <p:guideLst>
        <p:guide orient="horz" pos="12096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0025" y="685800"/>
            <a:ext cx="391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4" y="35108399"/>
            <a:ext cx="30487417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9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5" y="35108399"/>
            <a:ext cx="9550400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9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2" y="7204771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2" y="16088007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2" y="25132333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9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4116103" y="7204771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0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4116882" y="16088007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0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4116103" y="25132333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2" name="Content Placeholder 82"/>
          <p:cNvSpPr>
            <a:spLocks noGrp="1"/>
          </p:cNvSpPr>
          <p:nvPr>
            <p:ph sz="quarter" idx="10"/>
          </p:nvPr>
        </p:nvSpPr>
        <p:spPr>
          <a:xfrm>
            <a:off x="2194985" y="834188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3" name="Content Placeholder 82"/>
          <p:cNvSpPr>
            <a:spLocks noGrp="1"/>
          </p:cNvSpPr>
          <p:nvPr>
            <p:ph sz="quarter" idx="11"/>
          </p:nvPr>
        </p:nvSpPr>
        <p:spPr>
          <a:xfrm>
            <a:off x="2194560" y="17225122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4" name="Content Placeholder 82"/>
          <p:cNvSpPr>
            <a:spLocks noGrp="1"/>
          </p:cNvSpPr>
          <p:nvPr>
            <p:ph sz="quarter" idx="14"/>
          </p:nvPr>
        </p:nvSpPr>
        <p:spPr>
          <a:xfrm>
            <a:off x="2193783" y="2626944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5" name="Content Placeholder 82"/>
          <p:cNvSpPr>
            <a:spLocks noGrp="1"/>
          </p:cNvSpPr>
          <p:nvPr>
            <p:ph sz="quarter" idx="16"/>
          </p:nvPr>
        </p:nvSpPr>
        <p:spPr>
          <a:xfrm>
            <a:off x="24116524" y="834188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6" name="Content Placeholder 82"/>
          <p:cNvSpPr>
            <a:spLocks noGrp="1"/>
          </p:cNvSpPr>
          <p:nvPr>
            <p:ph sz="quarter" idx="17"/>
          </p:nvPr>
        </p:nvSpPr>
        <p:spPr>
          <a:xfrm>
            <a:off x="24116101" y="17225122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7" name="Content Placeholder 82"/>
          <p:cNvSpPr>
            <a:spLocks noGrp="1"/>
          </p:cNvSpPr>
          <p:nvPr>
            <p:ph sz="quarter" idx="20"/>
          </p:nvPr>
        </p:nvSpPr>
        <p:spPr>
          <a:xfrm>
            <a:off x="24115319" y="2626944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3" y="1133582"/>
            <a:ext cx="28282453" cy="2382042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248819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4" y="35108399"/>
            <a:ext cx="30487417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5" y="35108399"/>
            <a:ext cx="9550400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2194994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7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6057312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6056882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9947340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946912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2194569" y="1827454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6" y="16546922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9946679" y="1827454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946251" y="16546922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2193792" y="26843436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7" y="25115811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195343" y="1133582"/>
            <a:ext cx="28282453" cy="2382042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248819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"/>
            <a:ext cx="43891200" cy="4511019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4511018"/>
            <a:ext cx="43891200" cy="3668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2623" y="1493613"/>
            <a:ext cx="9187161" cy="1499595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37734589"/>
            <a:ext cx="438912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10139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47</cp:revision>
  <dcterms:created xsi:type="dcterms:W3CDTF">2014-10-23T04:57:24Z</dcterms:created>
  <dcterms:modified xsi:type="dcterms:W3CDTF">2014-10-23T20:21:48Z</dcterms:modified>
</cp:coreProperties>
</file>