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3891200" cy="329184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71" autoAdjust="0"/>
    <p:restoredTop sz="94692" autoAdjust="0"/>
  </p:normalViewPr>
  <p:slideViewPr>
    <p:cSldViewPr snapToGrid="0" snapToObjects="1">
      <p:cViewPr varScale="1">
        <p:scale>
          <a:sx n="31" d="100"/>
          <a:sy n="31" d="100"/>
        </p:scale>
        <p:origin x="-1960" y="-14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3" y="30092912"/>
            <a:ext cx="30487416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9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4" y="30092912"/>
            <a:ext cx="9550400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9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3" y="6175518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2" y="13789721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9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3" y="21542000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9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4116102" y="6175518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0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4116883" y="13789721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0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4116102" y="21542000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2" name="Content Placeholder 82"/>
          <p:cNvSpPr>
            <a:spLocks noGrp="1"/>
          </p:cNvSpPr>
          <p:nvPr>
            <p:ph sz="quarter" idx="10"/>
          </p:nvPr>
        </p:nvSpPr>
        <p:spPr>
          <a:xfrm>
            <a:off x="2194985" y="715019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3" name="Content Placeholder 82"/>
          <p:cNvSpPr>
            <a:spLocks noGrp="1"/>
          </p:cNvSpPr>
          <p:nvPr>
            <p:ph sz="quarter" idx="11"/>
          </p:nvPr>
        </p:nvSpPr>
        <p:spPr>
          <a:xfrm>
            <a:off x="2194561" y="14764391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4" name="Content Placeholder 82"/>
          <p:cNvSpPr>
            <a:spLocks noGrp="1"/>
          </p:cNvSpPr>
          <p:nvPr>
            <p:ph sz="quarter" idx="14"/>
          </p:nvPr>
        </p:nvSpPr>
        <p:spPr>
          <a:xfrm>
            <a:off x="2193783" y="2251667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5" name="Content Placeholder 82"/>
          <p:cNvSpPr>
            <a:spLocks noGrp="1"/>
          </p:cNvSpPr>
          <p:nvPr>
            <p:ph sz="quarter" idx="16"/>
          </p:nvPr>
        </p:nvSpPr>
        <p:spPr>
          <a:xfrm>
            <a:off x="24116524" y="715019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6" name="Content Placeholder 82"/>
          <p:cNvSpPr>
            <a:spLocks noGrp="1"/>
          </p:cNvSpPr>
          <p:nvPr>
            <p:ph sz="quarter" idx="17"/>
          </p:nvPr>
        </p:nvSpPr>
        <p:spPr>
          <a:xfrm>
            <a:off x="24116100" y="14764391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7" name="Content Placeholder 82"/>
          <p:cNvSpPr>
            <a:spLocks noGrp="1"/>
          </p:cNvSpPr>
          <p:nvPr>
            <p:ph sz="quarter" idx="20"/>
          </p:nvPr>
        </p:nvSpPr>
        <p:spPr>
          <a:xfrm>
            <a:off x="24115319" y="2251667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2195342" y="1011959"/>
            <a:ext cx="28282453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65362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3" y="30092912"/>
            <a:ext cx="30487416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4" y="30092912"/>
            <a:ext cx="9550400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2194993" y="776306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6" y="6282252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6057311" y="776306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6056883" y="6282252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9947340" y="776306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9946912" y="6282252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2194569" y="15663894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7" y="14183076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9946679" y="15663894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9946251" y="14183076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2193791" y="2300865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6" y="21527838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2195342" y="1011959"/>
            <a:ext cx="28282453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165362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"/>
            <a:ext cx="43891200" cy="4511019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4511018"/>
            <a:ext cx="43891200" cy="3668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2623" y="1493613"/>
            <a:ext cx="9187161" cy="1499595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32248191"/>
            <a:ext cx="43891200" cy="670211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10139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44</cp:revision>
  <dcterms:created xsi:type="dcterms:W3CDTF">2014-10-23T04:57:24Z</dcterms:created>
  <dcterms:modified xsi:type="dcterms:W3CDTF">2014-10-23T20:22:16Z</dcterms:modified>
</cp:coreProperties>
</file>