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32918400" cy="32918400"/>
  <p:notesSz cx="6858000" cy="9144000"/>
  <p:defaultTextStyle>
    <a:defPPr>
      <a:defRPr lang="en-US"/>
    </a:defPPr>
    <a:lvl1pPr marL="0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432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4864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298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49730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2162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4594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7030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699462" algn="l" defTabSz="196243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2" d="100"/>
          <a:sy n="32" d="100"/>
        </p:scale>
        <p:origin x="-3032" y="-160"/>
      </p:cViewPr>
      <p:guideLst>
        <p:guide orient="horz" pos="10368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5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7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699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398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097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796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495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1940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8932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5922" algn="l" defTabSz="4769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29539891"/>
            <a:ext cx="22865562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8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29539891"/>
            <a:ext cx="7162800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9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82340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6" y="151321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22293696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9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6" y="82340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9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151321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9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6" y="22293696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96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953358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7" name="Content Placeholder 82"/>
          <p:cNvSpPr>
            <a:spLocks noGrp="1"/>
          </p:cNvSpPr>
          <p:nvPr>
            <p:ph sz="quarter" idx="11"/>
          </p:nvPr>
        </p:nvSpPr>
        <p:spPr>
          <a:xfrm>
            <a:off x="1645921" y="16431684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8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2359325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9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953358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0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16431684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1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2359325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646506" y="1349278"/>
            <a:ext cx="21211840" cy="292832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645697" y="4716675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ontent Placeholder 82"/>
          <p:cNvSpPr>
            <a:spLocks noGrp="1"/>
          </p:cNvSpPr>
          <p:nvPr>
            <p:ph sz="quarter" idx="10"/>
          </p:nvPr>
        </p:nvSpPr>
        <p:spPr>
          <a:xfrm>
            <a:off x="1646245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3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4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44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3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6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5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48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17258992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1528456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50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17258992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8" y="1528456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52" name="Content Placeholder 82"/>
          <p:cNvSpPr>
            <a:spLocks noGrp="1"/>
          </p:cNvSpPr>
          <p:nvPr>
            <p:ph sz="quarter" idx="33"/>
          </p:nvPr>
        </p:nvSpPr>
        <p:spPr>
          <a:xfrm>
            <a:off x="1644069" y="24618266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3" name="Content Placeholder 85"/>
          <p:cNvSpPr>
            <a:spLocks noGrp="1"/>
          </p:cNvSpPr>
          <p:nvPr>
            <p:ph sz="quarter" idx="34" hasCustomPrompt="1"/>
          </p:nvPr>
        </p:nvSpPr>
        <p:spPr>
          <a:xfrm>
            <a:off x="1644650" y="2264383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5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29539891"/>
            <a:ext cx="22865562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5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29539891"/>
            <a:ext cx="7162800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646506" y="1349278"/>
            <a:ext cx="21211840" cy="292832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1645697" y="4716675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3C3C3B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 userDrawn="1"/>
        </p:nvSpPr>
        <p:spPr>
          <a:xfrm>
            <a:off x="0" y="1"/>
            <a:ext cx="32918400" cy="605598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 userDrawn="1"/>
        </p:nvSpPr>
        <p:spPr>
          <a:xfrm>
            <a:off x="0" y="32216275"/>
            <a:ext cx="32918400" cy="70212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 userDrawn="1"/>
        </p:nvSpPr>
        <p:spPr>
          <a:xfrm>
            <a:off x="0" y="6055988"/>
            <a:ext cx="32918400" cy="5706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9" name="Picture 7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7176" y="2463548"/>
            <a:ext cx="7861916" cy="13443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432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824" indent="-1471824" algn="l" defTabSz="1962432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8954" indent="-1226520" algn="l" defTabSz="1962432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082" indent="-981216" algn="l" defTabSz="19624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8514" indent="-981216" algn="l" defTabSz="1962432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0946" indent="-981216" algn="l" defTabSz="1962432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3380" indent="-981216" algn="l" defTabSz="196243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5814" indent="-981216" algn="l" defTabSz="196243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8246" indent="-981216" algn="l" defTabSz="196243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0678" indent="-981216" algn="l" defTabSz="196243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432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4864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298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49730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2162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4594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7030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699462" algn="l" defTabSz="196243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97612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48</cp:revision>
  <dcterms:created xsi:type="dcterms:W3CDTF">2014-06-20T17:29:12Z</dcterms:created>
  <dcterms:modified xsi:type="dcterms:W3CDTF">2014-10-21T14:11:52Z</dcterms:modified>
</cp:coreProperties>
</file>