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429768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41" d="100"/>
          <a:sy n="41" d="100"/>
        </p:scale>
        <p:origin x="1424" y="-400"/>
      </p:cViewPr>
      <p:guideLst>
        <p:guide orient="horz" pos="6048"/>
        <p:guide pos="13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07988" y="685800"/>
            <a:ext cx="7673976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03123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03869" y="8238090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2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03123" y="1301817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3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23111264" y="3590841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4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23112013" y="8238090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5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23111264" y="13018174"/>
            <a:ext cx="16846462" cy="1784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6" name="Content Placeholder 82"/>
          <p:cNvSpPr>
            <a:spLocks noGrp="1"/>
          </p:cNvSpPr>
          <p:nvPr>
            <p:ph sz="quarter" idx="10"/>
          </p:nvPr>
        </p:nvSpPr>
        <p:spPr>
          <a:xfrm>
            <a:off x="2103528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Content Placeholder 82"/>
          <p:cNvSpPr>
            <a:spLocks noGrp="1"/>
          </p:cNvSpPr>
          <p:nvPr>
            <p:ph sz="quarter" idx="11"/>
          </p:nvPr>
        </p:nvSpPr>
        <p:spPr>
          <a:xfrm>
            <a:off x="2103121" y="8486941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Content Placeholder 82"/>
          <p:cNvSpPr>
            <a:spLocks noGrp="1"/>
          </p:cNvSpPr>
          <p:nvPr>
            <p:ph sz="quarter" idx="14"/>
          </p:nvPr>
        </p:nvSpPr>
        <p:spPr>
          <a:xfrm>
            <a:off x="2102375" y="1326702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Content Placeholder 82"/>
          <p:cNvSpPr>
            <a:spLocks noGrp="1"/>
          </p:cNvSpPr>
          <p:nvPr>
            <p:ph sz="quarter" idx="16"/>
          </p:nvPr>
        </p:nvSpPr>
        <p:spPr>
          <a:xfrm>
            <a:off x="23111669" y="3839693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Content Placeholder 82"/>
          <p:cNvSpPr>
            <a:spLocks noGrp="1"/>
          </p:cNvSpPr>
          <p:nvPr>
            <p:ph sz="quarter" idx="17"/>
          </p:nvPr>
        </p:nvSpPr>
        <p:spPr>
          <a:xfrm>
            <a:off x="23111263" y="8486941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Content Placeholder 82"/>
          <p:cNvSpPr>
            <a:spLocks noGrp="1"/>
          </p:cNvSpPr>
          <p:nvPr>
            <p:ph sz="quarter" idx="20"/>
          </p:nvPr>
        </p:nvSpPr>
        <p:spPr>
          <a:xfrm>
            <a:off x="23110514" y="13267026"/>
            <a:ext cx="16846802" cy="644954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8242646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34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2102835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ontent Placeholder 82"/>
          <p:cNvSpPr>
            <a:spLocks noGrp="1"/>
          </p:cNvSpPr>
          <p:nvPr>
            <p:ph sz="quarter" idx="10"/>
          </p:nvPr>
        </p:nvSpPr>
        <p:spPr>
          <a:xfrm>
            <a:off x="2149267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9" name="Content Placeholder 82"/>
          <p:cNvSpPr>
            <a:spLocks noGrp="1"/>
          </p:cNvSpPr>
          <p:nvPr>
            <p:ph sz="quarter" idx="11"/>
          </p:nvPr>
        </p:nvSpPr>
        <p:spPr>
          <a:xfrm>
            <a:off x="2148849" y="9000371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2148847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31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2149610" y="8559277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2" name="Content Placeholder 82"/>
          <p:cNvSpPr>
            <a:spLocks noGrp="1"/>
          </p:cNvSpPr>
          <p:nvPr>
            <p:ph sz="quarter" idx="14"/>
          </p:nvPr>
        </p:nvSpPr>
        <p:spPr>
          <a:xfrm>
            <a:off x="2148090" y="14109004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3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2148847" y="13667909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34" name="Content Placeholder 82"/>
          <p:cNvSpPr>
            <a:spLocks noGrp="1"/>
          </p:cNvSpPr>
          <p:nvPr>
            <p:ph sz="quarter" idx="25"/>
          </p:nvPr>
        </p:nvSpPr>
        <p:spPr>
          <a:xfrm>
            <a:off x="15722787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5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5722364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6" name="Content Placeholder 82"/>
          <p:cNvSpPr>
            <a:spLocks noGrp="1"/>
          </p:cNvSpPr>
          <p:nvPr>
            <p:ph sz="quarter" idx="27"/>
          </p:nvPr>
        </p:nvSpPr>
        <p:spPr>
          <a:xfrm>
            <a:off x="29323436" y="3847837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7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9323018" y="3406743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8" name="Content Placeholder 82"/>
          <p:cNvSpPr>
            <a:spLocks noGrp="1"/>
          </p:cNvSpPr>
          <p:nvPr>
            <p:ph sz="quarter" idx="29"/>
          </p:nvPr>
        </p:nvSpPr>
        <p:spPr>
          <a:xfrm>
            <a:off x="29322792" y="9000371"/>
            <a:ext cx="11502046" cy="957659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9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9322371" y="8559277"/>
            <a:ext cx="11501813" cy="264907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398317" y="18242646"/>
            <a:ext cx="2921710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31362210" y="18242646"/>
            <a:ext cx="9152467" cy="375047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>
            <a:spLocks noGrp="1"/>
          </p:cNvSpPr>
          <p:nvPr>
            <p:ph type="title"/>
          </p:nvPr>
        </p:nvSpPr>
        <p:spPr>
          <a:xfrm>
            <a:off x="2103869" y="537147"/>
            <a:ext cx="27104018" cy="56074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2102835" y="1739518"/>
            <a:ext cx="27105472" cy="22684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18991762"/>
            <a:ext cx="42976801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" y="-1"/>
            <a:ext cx="42976801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1" y="2477197"/>
            <a:ext cx="42976801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7241179" y="737380"/>
            <a:ext cx="4899400" cy="837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606441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40</cp:revision>
  <dcterms:created xsi:type="dcterms:W3CDTF">2014-10-23T03:51:44Z</dcterms:created>
  <dcterms:modified xsi:type="dcterms:W3CDTF">2014-10-23T04:01:42Z</dcterms:modified>
</cp:coreProperties>
</file>