
<file path=[Content_Types].xml><?xml version="1.0" encoding="utf-8"?>
<Types xmlns="http://schemas.openxmlformats.org/package/2006/content-types"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42062400" cy="16459200"/>
  <p:notesSz cx="6858000" cy="9144000"/>
  <p:defaultTextStyle>
    <a:defPPr>
      <a:defRPr lang="en-US"/>
    </a:defPPr>
    <a:lvl1pPr marL="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98132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1962648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2943972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3925296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490662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588794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6869269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7850593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4371" autoAdjust="0"/>
    <p:restoredTop sz="94692" autoAdjust="0"/>
  </p:normalViewPr>
  <p:slideViewPr>
    <p:cSldViewPr snapToGrid="0" snapToObjects="1">
      <p:cViewPr>
        <p:scale>
          <a:sx n="41" d="100"/>
          <a:sy n="41" d="100"/>
        </p:scale>
        <p:origin x="1192" y="-976"/>
      </p:cViewPr>
      <p:guideLst>
        <p:guide orient="horz" pos="5184"/>
        <p:guide pos="132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952500" y="685800"/>
            <a:ext cx="876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38521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77042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715564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54085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92606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431127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69649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90817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103123" y="3590841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49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103869" y="7990266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50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103123" y="12243724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51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3111264" y="3590841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52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3112013" y="7990266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53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3111264" y="12243724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54" name="Content Placeholder 82"/>
          <p:cNvSpPr>
            <a:spLocks noGrp="1"/>
          </p:cNvSpPr>
          <p:nvPr>
            <p:ph sz="quarter" idx="10"/>
          </p:nvPr>
        </p:nvSpPr>
        <p:spPr>
          <a:xfrm>
            <a:off x="2103528" y="3839693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5" name="Content Placeholder 82"/>
          <p:cNvSpPr>
            <a:spLocks noGrp="1"/>
          </p:cNvSpPr>
          <p:nvPr>
            <p:ph sz="quarter" idx="11"/>
          </p:nvPr>
        </p:nvSpPr>
        <p:spPr>
          <a:xfrm>
            <a:off x="2103121" y="8239117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6" name="Content Placeholder 82"/>
          <p:cNvSpPr>
            <a:spLocks noGrp="1"/>
          </p:cNvSpPr>
          <p:nvPr>
            <p:ph sz="quarter" idx="14"/>
          </p:nvPr>
        </p:nvSpPr>
        <p:spPr>
          <a:xfrm>
            <a:off x="2102375" y="12492576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7" name="Content Placeholder 82"/>
          <p:cNvSpPr>
            <a:spLocks noGrp="1"/>
          </p:cNvSpPr>
          <p:nvPr>
            <p:ph sz="quarter" idx="16"/>
          </p:nvPr>
        </p:nvSpPr>
        <p:spPr>
          <a:xfrm>
            <a:off x="23111669" y="3839693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8" name="Content Placeholder 82"/>
          <p:cNvSpPr>
            <a:spLocks noGrp="1"/>
          </p:cNvSpPr>
          <p:nvPr>
            <p:ph sz="quarter" idx="17"/>
          </p:nvPr>
        </p:nvSpPr>
        <p:spPr>
          <a:xfrm>
            <a:off x="23111263" y="8239117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9" name="Content Placeholder 82"/>
          <p:cNvSpPr>
            <a:spLocks noGrp="1"/>
          </p:cNvSpPr>
          <p:nvPr>
            <p:ph sz="quarter" idx="20"/>
          </p:nvPr>
        </p:nvSpPr>
        <p:spPr>
          <a:xfrm>
            <a:off x="23110514" y="12492576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2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398317" y="15713445"/>
            <a:ext cx="2921710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63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1362210" y="15713445"/>
            <a:ext cx="915246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20" name="Title 77"/>
          <p:cNvSpPr>
            <a:spLocks noGrp="1"/>
          </p:cNvSpPr>
          <p:nvPr>
            <p:ph type="title"/>
          </p:nvPr>
        </p:nvSpPr>
        <p:spPr>
          <a:xfrm>
            <a:off x="2103869" y="537147"/>
            <a:ext cx="27104018" cy="56074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1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2102835" y="1739518"/>
            <a:ext cx="27105472" cy="22684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595A59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398317" y="15713445"/>
            <a:ext cx="2921710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15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1362210" y="15713445"/>
            <a:ext cx="915246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28" name="Content Placeholder 82"/>
          <p:cNvSpPr>
            <a:spLocks noGrp="1"/>
          </p:cNvSpPr>
          <p:nvPr>
            <p:ph sz="quarter" idx="10"/>
          </p:nvPr>
        </p:nvSpPr>
        <p:spPr>
          <a:xfrm>
            <a:off x="2103535" y="3983911"/>
            <a:ext cx="11257322" cy="82085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9" name="Content Placeholder 82"/>
          <p:cNvSpPr>
            <a:spLocks noGrp="1"/>
          </p:cNvSpPr>
          <p:nvPr>
            <p:ph sz="quarter" idx="11"/>
          </p:nvPr>
        </p:nvSpPr>
        <p:spPr>
          <a:xfrm>
            <a:off x="2103129" y="8944741"/>
            <a:ext cx="11257322" cy="82085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0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103125" y="3605830"/>
            <a:ext cx="11257094" cy="22706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31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103874" y="8566660"/>
            <a:ext cx="11257094" cy="22706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32" name="Content Placeholder 82"/>
          <p:cNvSpPr>
            <a:spLocks noGrp="1"/>
          </p:cNvSpPr>
          <p:nvPr>
            <p:ph sz="quarter" idx="14"/>
          </p:nvPr>
        </p:nvSpPr>
        <p:spPr>
          <a:xfrm>
            <a:off x="2102383" y="12611144"/>
            <a:ext cx="11257322" cy="82085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3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103125" y="12449888"/>
            <a:ext cx="11257094" cy="22706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34" name="Content Placeholder 82"/>
          <p:cNvSpPr>
            <a:spLocks noGrp="1"/>
          </p:cNvSpPr>
          <p:nvPr>
            <p:ph sz="quarter" idx="25"/>
          </p:nvPr>
        </p:nvSpPr>
        <p:spPr>
          <a:xfrm>
            <a:off x="15388256" y="3983911"/>
            <a:ext cx="11257322" cy="82085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5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5387846" y="3605830"/>
            <a:ext cx="11257094" cy="22706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36" name="Content Placeholder 82"/>
          <p:cNvSpPr>
            <a:spLocks noGrp="1"/>
          </p:cNvSpPr>
          <p:nvPr>
            <p:ph sz="quarter" idx="27"/>
          </p:nvPr>
        </p:nvSpPr>
        <p:spPr>
          <a:xfrm>
            <a:off x="28699534" y="3983911"/>
            <a:ext cx="11257322" cy="82085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7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8699124" y="3605830"/>
            <a:ext cx="11257094" cy="22706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38" name="Content Placeholder 82"/>
          <p:cNvSpPr>
            <a:spLocks noGrp="1"/>
          </p:cNvSpPr>
          <p:nvPr>
            <p:ph sz="quarter" idx="29"/>
          </p:nvPr>
        </p:nvSpPr>
        <p:spPr>
          <a:xfrm>
            <a:off x="28698900" y="8944741"/>
            <a:ext cx="11257322" cy="82085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9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8698490" y="8566660"/>
            <a:ext cx="11257094" cy="22706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1" name="Title 77"/>
          <p:cNvSpPr txBox="1">
            <a:spLocks/>
          </p:cNvSpPr>
          <p:nvPr userDrawn="1"/>
        </p:nvSpPr>
        <p:spPr>
          <a:xfrm>
            <a:off x="2103869" y="537147"/>
            <a:ext cx="27104018" cy="56074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pPr marL="0" marR="0" lvl="0" indent="0" algn="l" defTabSz="98132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all" spc="313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2400" b="0" i="0" u="none" strike="noStrike" kern="1200" cap="all" spc="313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2102835" y="1739518"/>
            <a:ext cx="27105472" cy="22684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595A59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" y="16248562"/>
            <a:ext cx="42062401" cy="210638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-1" y="-1"/>
            <a:ext cx="42062401" cy="2477197"/>
          </a:xfrm>
          <a:prstGeom prst="rect">
            <a:avLst/>
          </a:pr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" y="2477197"/>
            <a:ext cx="42062401" cy="171190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6280985" y="737380"/>
            <a:ext cx="4899400" cy="8377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id="1" dur="indefinite" restart="never" nodeType="tmRoot"/>
      </p:par>
    </p:tnLst>
  </p:timing>
  <p:txStyles>
    <p:titleStyle>
      <a:lvl1pPr algn="ctr" defTabSz="981324" rtl="0" eaLnBrk="1" latinLnBrk="0" hangingPunct="1">
        <a:spcBef>
          <a:spcPct val="0"/>
        </a:spcBef>
        <a:buNone/>
        <a:defRPr sz="2500" kern="1200" cap="all" spc="313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735993" indent="-735993" algn="l" defTabSz="9813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4652" indent="-613328" algn="l" defTabSz="981324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2453310" indent="-490662" algn="l" defTabSz="98132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434634" indent="-490662" algn="l" defTabSz="981324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4415958" indent="-490662" algn="l" defTabSz="981324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282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78607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59931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41255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8132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62648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43972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25296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2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8794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69269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50593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7606441"/>
      </p:ext>
    </p:extLst>
  </p:cSld>
  <p:clrMapOvr>
    <a:masterClrMapping/>
  </p:clrMapOvr>
</p:sld>
</file>

<file path=ppt/theme/theme1.xml><?xml version="1.0" encoding="utf-8"?>
<a:theme xmlns:a="http://schemas.openxmlformats.org/drawingml/2006/main" name="VU Gold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Gold</vt:lpstr>
      <vt:lpstr>Slide 1</vt:lpstr>
    </vt:vector>
  </TitlesOfParts>
  <Company>Gaylord Entertainment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38</cp:revision>
  <dcterms:created xsi:type="dcterms:W3CDTF">2014-10-23T03:51:44Z</dcterms:created>
  <dcterms:modified xsi:type="dcterms:W3CDTF">2014-10-23T04:19:49Z</dcterms:modified>
</cp:coreProperties>
</file>