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84048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896" y="-1568"/>
      </p:cViewPr>
      <p:guideLst>
        <p:guide orient="horz" pos="5184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571500" y="685800"/>
            <a:ext cx="8001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2" y="3357561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4" y="7154227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4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2" y="11205665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1101589" y="3357561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1102272" y="7154227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1101589" y="11205665"/>
            <a:ext cx="15381553" cy="199646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10"/>
          </p:nvPr>
        </p:nvSpPr>
        <p:spPr>
          <a:xfrm>
            <a:off x="1920612" y="3636039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2"/>
          <p:cNvSpPr>
            <a:spLocks noGrp="1"/>
          </p:cNvSpPr>
          <p:nvPr>
            <p:ph sz="quarter" idx="11"/>
          </p:nvPr>
        </p:nvSpPr>
        <p:spPr>
          <a:xfrm>
            <a:off x="1920241" y="7432704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0" name="Content Placeholder 82"/>
          <p:cNvSpPr>
            <a:spLocks noGrp="1"/>
          </p:cNvSpPr>
          <p:nvPr>
            <p:ph sz="quarter" idx="14"/>
          </p:nvPr>
        </p:nvSpPr>
        <p:spPr>
          <a:xfrm>
            <a:off x="1919560" y="11484142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1" name="Content Placeholder 82"/>
          <p:cNvSpPr>
            <a:spLocks noGrp="1"/>
          </p:cNvSpPr>
          <p:nvPr>
            <p:ph sz="quarter" idx="16"/>
          </p:nvPr>
        </p:nvSpPr>
        <p:spPr>
          <a:xfrm>
            <a:off x="21101959" y="3636039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2" name="Content Placeholder 82"/>
          <p:cNvSpPr>
            <a:spLocks noGrp="1"/>
          </p:cNvSpPr>
          <p:nvPr>
            <p:ph sz="quarter" idx="17"/>
          </p:nvPr>
        </p:nvSpPr>
        <p:spPr>
          <a:xfrm>
            <a:off x="21101588" y="7432704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3" name="Content Placeholder 82"/>
          <p:cNvSpPr>
            <a:spLocks noGrp="1"/>
          </p:cNvSpPr>
          <p:nvPr>
            <p:ph sz="quarter" idx="20"/>
          </p:nvPr>
        </p:nvSpPr>
        <p:spPr>
          <a:xfrm>
            <a:off x="21100904" y="11484142"/>
            <a:ext cx="15381863" cy="72173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6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4" y="15656332"/>
            <a:ext cx="26676489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47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15656332"/>
            <a:ext cx="8356600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920924" y="558561"/>
            <a:ext cx="24747147" cy="627497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919980" y="1819006"/>
            <a:ext cx="24748474" cy="253845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276724" y="15656332"/>
            <a:ext cx="26676489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8635061" y="15656332"/>
            <a:ext cx="8356600" cy="41969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99" name="Content Placeholder 82"/>
          <p:cNvSpPr>
            <a:spLocks noGrp="1"/>
          </p:cNvSpPr>
          <p:nvPr>
            <p:ph sz="quarter" idx="10"/>
          </p:nvPr>
        </p:nvSpPr>
        <p:spPr>
          <a:xfrm>
            <a:off x="1920619" y="3806117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0" name="Content Placeholder 82"/>
          <p:cNvSpPr>
            <a:spLocks noGrp="1"/>
          </p:cNvSpPr>
          <p:nvPr>
            <p:ph sz="quarter" idx="11"/>
          </p:nvPr>
        </p:nvSpPr>
        <p:spPr>
          <a:xfrm>
            <a:off x="1920248" y="7728736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920245" y="3383027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920928" y="7305645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3" name="Content Placeholder 82"/>
          <p:cNvSpPr>
            <a:spLocks noGrp="1"/>
          </p:cNvSpPr>
          <p:nvPr>
            <p:ph sz="quarter" idx="14"/>
          </p:nvPr>
        </p:nvSpPr>
        <p:spPr>
          <a:xfrm>
            <a:off x="1919567" y="11991815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5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920245" y="11568723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25"/>
          </p:nvPr>
        </p:nvSpPr>
        <p:spPr>
          <a:xfrm>
            <a:off x="14050147" y="3806117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4049772" y="3383027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27"/>
          </p:nvPr>
        </p:nvSpPr>
        <p:spPr>
          <a:xfrm>
            <a:off x="26203923" y="3806117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6203548" y="3383027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9"/>
          </p:nvPr>
        </p:nvSpPr>
        <p:spPr>
          <a:xfrm>
            <a:off x="26203344" y="7728736"/>
            <a:ext cx="10278424" cy="918571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1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6202969" y="7305645"/>
            <a:ext cx="10278217" cy="254095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1920924" y="558561"/>
            <a:ext cx="24747147" cy="627497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919980" y="1819006"/>
            <a:ext cx="24748474" cy="253845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" y="16248562"/>
            <a:ext cx="38404801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1" y="-1"/>
            <a:ext cx="38404801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" y="2477197"/>
            <a:ext cx="38404801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316867" y="737380"/>
            <a:ext cx="4899400" cy="837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5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Content Placeholder 5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Content Placeholder 5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Content Placeholder 59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Content Placeholder 61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Content Placeholder 5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Content Placeholder 5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Content Placeholder 5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Content Placeholder 60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itle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0876374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34</cp:revision>
  <dcterms:created xsi:type="dcterms:W3CDTF">2014-10-23T03:51:42Z</dcterms:created>
  <dcterms:modified xsi:type="dcterms:W3CDTF">2014-10-23T04:16:04Z</dcterms:modified>
</cp:coreProperties>
</file>