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329184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1472" y="-1288"/>
      </p:cViewPr>
      <p:guideLst>
        <p:guide orient="horz" pos="6048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5800"/>
            <a:ext cx="5876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2" y="33924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07" y="79607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2" y="12678519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1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8087077" y="33924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8087662" y="7960721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8087077" y="12678519"/>
            <a:ext cx="13184187" cy="27174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22" name="Content Placeholder 82"/>
          <p:cNvSpPr>
            <a:spLocks noGrp="1"/>
          </p:cNvSpPr>
          <p:nvPr>
            <p:ph sz="quarter" idx="10"/>
          </p:nvPr>
        </p:nvSpPr>
        <p:spPr>
          <a:xfrm>
            <a:off x="1646239" y="3771460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0" y="8339759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4" name="Content Placeholder 82"/>
          <p:cNvSpPr>
            <a:spLocks noGrp="1"/>
          </p:cNvSpPr>
          <p:nvPr>
            <p:ph sz="quarter" idx="14"/>
          </p:nvPr>
        </p:nvSpPr>
        <p:spPr>
          <a:xfrm>
            <a:off x="1645337" y="13057558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5" name="Content Placeholder 82"/>
          <p:cNvSpPr>
            <a:spLocks noGrp="1"/>
          </p:cNvSpPr>
          <p:nvPr>
            <p:ph sz="quarter" idx="16"/>
          </p:nvPr>
        </p:nvSpPr>
        <p:spPr>
          <a:xfrm>
            <a:off x="18087393" y="3771460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6" name="Content Placeholder 82"/>
          <p:cNvSpPr>
            <a:spLocks noGrp="1"/>
          </p:cNvSpPr>
          <p:nvPr>
            <p:ph sz="quarter" idx="17"/>
          </p:nvPr>
        </p:nvSpPr>
        <p:spPr>
          <a:xfrm>
            <a:off x="18087075" y="8339759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7" name="Content Placeholder 82"/>
          <p:cNvSpPr>
            <a:spLocks noGrp="1"/>
          </p:cNvSpPr>
          <p:nvPr>
            <p:ph sz="quarter" idx="20"/>
          </p:nvPr>
        </p:nvSpPr>
        <p:spPr>
          <a:xfrm>
            <a:off x="18086489" y="13057558"/>
            <a:ext cx="13184455" cy="982360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6" y="18072370"/>
            <a:ext cx="22865563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9" y="18072370"/>
            <a:ext cx="7162800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Title 77"/>
          <p:cNvSpPr txBox="1">
            <a:spLocks/>
          </p:cNvSpPr>
          <p:nvPr userDrawn="1"/>
        </p:nvSpPr>
        <p:spPr>
          <a:xfrm>
            <a:off x="1641968" y="575629"/>
            <a:ext cx="22317931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 Placeholder 18"/>
          <p:cNvSpPr txBox="1">
            <a:spLocks/>
          </p:cNvSpPr>
          <p:nvPr userDrawn="1"/>
        </p:nvSpPr>
        <p:spPr>
          <a:xfrm>
            <a:off x="1640934" y="1778000"/>
            <a:ext cx="22319128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 smtClean="0">
                <a:ln>
                  <a:noFill/>
                </a:ln>
                <a:solidFill>
                  <a:srgbClr val="595A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last 1   •   first last 2   •   first last 3   •   first last 4 </a:t>
            </a: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595A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646246" y="392067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7" y="863684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5" y="334480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10" y="806097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645344" y="13534518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5" y="12958643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2042984" y="392067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2042662" y="334480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22460504" y="392067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2460184" y="334480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22460009" y="8636849"/>
            <a:ext cx="8810078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2459689" y="8060976"/>
            <a:ext cx="8809899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93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6" y="18072370"/>
            <a:ext cx="22865563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9" y="18072370"/>
            <a:ext cx="7162800" cy="57125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0" name="Title 77"/>
          <p:cNvSpPr txBox="1">
            <a:spLocks/>
          </p:cNvSpPr>
          <p:nvPr userDrawn="1"/>
        </p:nvSpPr>
        <p:spPr>
          <a:xfrm>
            <a:off x="1641968" y="575629"/>
            <a:ext cx="22317931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ext Placeholder 18"/>
          <p:cNvSpPr txBox="1">
            <a:spLocks/>
          </p:cNvSpPr>
          <p:nvPr userDrawn="1"/>
        </p:nvSpPr>
        <p:spPr>
          <a:xfrm>
            <a:off x="1640934" y="1778000"/>
            <a:ext cx="22319128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 smtClean="0">
                <a:ln>
                  <a:noFill/>
                </a:ln>
                <a:solidFill>
                  <a:srgbClr val="595A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last 1   •   first last 2   •   first last 3   •   first last 4 </a:t>
            </a: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595A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-1"/>
            <a:ext cx="32918401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" y="2477197"/>
            <a:ext cx="32918401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7148076" y="737380"/>
            <a:ext cx="4899400" cy="83779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1" y="19097081"/>
            <a:ext cx="32918401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3323156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36</cp:revision>
  <dcterms:created xsi:type="dcterms:W3CDTF">2014-10-23T03:51:43Z</dcterms:created>
  <dcterms:modified xsi:type="dcterms:W3CDTF">2014-10-23T04:10:24Z</dcterms:modified>
</cp:coreProperties>
</file>