
<file path=[Content_Types].xml><?xml version="1.0" encoding="utf-8"?>
<Types xmlns="http://schemas.openxmlformats.org/package/2006/content-types"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7432000" cy="19202400"/>
  <p:notesSz cx="6858000" cy="9144000"/>
  <p:defaultTextStyle>
    <a:defPPr>
      <a:defRPr lang="en-US"/>
    </a:defPPr>
    <a:lvl1pPr marL="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98132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1962648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2943972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3925296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4906620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5887944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6869269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7850593" algn="l" defTabSz="981324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E"/>
    <a:srgbClr val="FAC81A"/>
    <a:srgbClr val="F3B31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71" autoAdjust="0"/>
    <p:restoredTop sz="94692" autoAdjust="0"/>
  </p:normalViewPr>
  <p:slideViewPr>
    <p:cSldViewPr snapToGrid="0" snapToObjects="1">
      <p:cViewPr>
        <p:scale>
          <a:sx n="33" d="100"/>
          <a:sy n="33" d="100"/>
        </p:scale>
        <p:origin x="-2040" y="-1288"/>
      </p:cViewPr>
      <p:guideLst>
        <p:guide orient="horz" pos="6048"/>
        <p:guide pos="8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5987-AE32-0945-906F-7F288E936EBE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842B-7EA0-1B4E-8364-F4E7C277C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2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71DD3-37E1-C744-9E86-37BA69704733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685800"/>
            <a:ext cx="4895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38FEE-102F-AD4D-BABF-627E6EAA37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06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38521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77042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715564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54085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92606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431127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69649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908170" algn="l" defTabSz="238521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2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1" y="3439657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9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89" y="7858891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0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1" y="12493505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101" name="Content Placeholder 85"/>
          <p:cNvSpPr>
            <a:spLocks noGrp="1"/>
          </p:cNvSpPr>
          <p:nvPr>
            <p:ph sz="quarter" idx="18" hasCustomPrompt="1"/>
          </p:nvPr>
        </p:nvSpPr>
        <p:spPr>
          <a:xfrm>
            <a:off x="15072564" y="3439657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2" name="Content Placeholder 85"/>
          <p:cNvSpPr>
            <a:spLocks noGrp="1"/>
          </p:cNvSpPr>
          <p:nvPr>
            <p:ph sz="quarter" idx="19" hasCustomPrompt="1"/>
          </p:nvPr>
        </p:nvSpPr>
        <p:spPr>
          <a:xfrm>
            <a:off x="15073051" y="7858891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3" name="Content Placeholder 85"/>
          <p:cNvSpPr>
            <a:spLocks noGrp="1"/>
          </p:cNvSpPr>
          <p:nvPr>
            <p:ph sz="quarter" idx="21" hasCustomPrompt="1"/>
          </p:nvPr>
        </p:nvSpPr>
        <p:spPr>
          <a:xfrm>
            <a:off x="15072564" y="12493505"/>
            <a:ext cx="10986823" cy="326088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105" name="Content Placeholder 82"/>
          <p:cNvSpPr>
            <a:spLocks noGrp="1"/>
          </p:cNvSpPr>
          <p:nvPr>
            <p:ph sz="quarter" idx="10"/>
          </p:nvPr>
        </p:nvSpPr>
        <p:spPr>
          <a:xfrm>
            <a:off x="1371866" y="3894504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6" name="Content Placeholder 82"/>
          <p:cNvSpPr>
            <a:spLocks noGrp="1"/>
          </p:cNvSpPr>
          <p:nvPr>
            <p:ph sz="quarter" idx="11"/>
          </p:nvPr>
        </p:nvSpPr>
        <p:spPr>
          <a:xfrm>
            <a:off x="1371600" y="8313737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7" name="Content Placeholder 82"/>
          <p:cNvSpPr>
            <a:spLocks noGrp="1"/>
          </p:cNvSpPr>
          <p:nvPr>
            <p:ph sz="quarter" idx="14"/>
          </p:nvPr>
        </p:nvSpPr>
        <p:spPr>
          <a:xfrm>
            <a:off x="1371114" y="12948351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8" name="Content Placeholder 82"/>
          <p:cNvSpPr>
            <a:spLocks noGrp="1"/>
          </p:cNvSpPr>
          <p:nvPr>
            <p:ph sz="quarter" idx="16"/>
          </p:nvPr>
        </p:nvSpPr>
        <p:spPr>
          <a:xfrm>
            <a:off x="15072827" y="3894504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9" name="Content Placeholder 82"/>
          <p:cNvSpPr>
            <a:spLocks noGrp="1"/>
          </p:cNvSpPr>
          <p:nvPr>
            <p:ph sz="quarter" idx="17"/>
          </p:nvPr>
        </p:nvSpPr>
        <p:spPr>
          <a:xfrm>
            <a:off x="15072563" y="8313737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0" name="Content Placeholder 82"/>
          <p:cNvSpPr>
            <a:spLocks noGrp="1"/>
          </p:cNvSpPr>
          <p:nvPr>
            <p:ph sz="quarter" idx="20"/>
          </p:nvPr>
        </p:nvSpPr>
        <p:spPr>
          <a:xfrm>
            <a:off x="15072074" y="12948351"/>
            <a:ext cx="10987046" cy="1178832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3906614" indent="-3906614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4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7901332"/>
            <a:ext cx="19054636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6" y="17901332"/>
            <a:ext cx="5969000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72089" y="472247"/>
            <a:ext cx="17676533" cy="102491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 hasCustomPrompt="1"/>
          </p:nvPr>
        </p:nvSpPr>
        <p:spPr>
          <a:xfrm>
            <a:off x="1371415" y="1843247"/>
            <a:ext cx="17677481" cy="414614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Gold 3-Column Pos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ontent Placeholder 82"/>
          <p:cNvSpPr>
            <a:spLocks noGrp="1"/>
          </p:cNvSpPr>
          <p:nvPr>
            <p:ph sz="quarter" idx="10"/>
          </p:nvPr>
        </p:nvSpPr>
        <p:spPr>
          <a:xfrm>
            <a:off x="1371870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Content Placeholder 82"/>
          <p:cNvSpPr>
            <a:spLocks noGrp="1"/>
          </p:cNvSpPr>
          <p:nvPr>
            <p:ph sz="quarter" idx="11"/>
          </p:nvPr>
        </p:nvSpPr>
        <p:spPr>
          <a:xfrm>
            <a:off x="1371605" y="8344454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4" name="Content Placeholder 85"/>
          <p:cNvSpPr>
            <a:spLocks noGrp="1"/>
          </p:cNvSpPr>
          <p:nvPr>
            <p:ph sz="quarter" idx="12" hasCustomPrompt="1"/>
          </p:nvPr>
        </p:nvSpPr>
        <p:spPr>
          <a:xfrm>
            <a:off x="1371604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5" name="Content Placeholder 85"/>
          <p:cNvSpPr>
            <a:spLocks noGrp="1"/>
          </p:cNvSpPr>
          <p:nvPr>
            <p:ph sz="quarter" idx="13" hasCustomPrompt="1"/>
          </p:nvPr>
        </p:nvSpPr>
        <p:spPr>
          <a:xfrm>
            <a:off x="1372091" y="7768581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6" name="Content Placeholder 82"/>
          <p:cNvSpPr>
            <a:spLocks noGrp="1"/>
          </p:cNvSpPr>
          <p:nvPr>
            <p:ph sz="quarter" idx="14"/>
          </p:nvPr>
        </p:nvSpPr>
        <p:spPr>
          <a:xfrm>
            <a:off x="1371117" y="13203409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7" name="Content Placeholder 85"/>
          <p:cNvSpPr>
            <a:spLocks noGrp="1"/>
          </p:cNvSpPr>
          <p:nvPr>
            <p:ph sz="quarter" idx="15" hasCustomPrompt="1"/>
          </p:nvPr>
        </p:nvSpPr>
        <p:spPr>
          <a:xfrm>
            <a:off x="1371604" y="12627536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9" name="Content Placeholder 82"/>
          <p:cNvSpPr>
            <a:spLocks noGrp="1"/>
          </p:cNvSpPr>
          <p:nvPr>
            <p:ph sz="quarter" idx="25"/>
          </p:nvPr>
        </p:nvSpPr>
        <p:spPr>
          <a:xfrm>
            <a:off x="10035817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0" name="Content Placeholder 85"/>
          <p:cNvSpPr>
            <a:spLocks noGrp="1"/>
          </p:cNvSpPr>
          <p:nvPr>
            <p:ph sz="quarter" idx="26" hasCustomPrompt="1"/>
          </p:nvPr>
        </p:nvSpPr>
        <p:spPr>
          <a:xfrm>
            <a:off x="10035551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1" name="Content Placeholder 82"/>
          <p:cNvSpPr>
            <a:spLocks noGrp="1"/>
          </p:cNvSpPr>
          <p:nvPr>
            <p:ph sz="quarter" idx="27"/>
          </p:nvPr>
        </p:nvSpPr>
        <p:spPr>
          <a:xfrm>
            <a:off x="18717086" y="3947895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2" name="Content Placeholder 85"/>
          <p:cNvSpPr>
            <a:spLocks noGrp="1"/>
          </p:cNvSpPr>
          <p:nvPr>
            <p:ph sz="quarter" idx="28" hasCustomPrompt="1"/>
          </p:nvPr>
        </p:nvSpPr>
        <p:spPr>
          <a:xfrm>
            <a:off x="18716820" y="3372023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3" name="Content Placeholder 82"/>
          <p:cNvSpPr>
            <a:spLocks noGrp="1"/>
          </p:cNvSpPr>
          <p:nvPr>
            <p:ph sz="quarter" idx="29"/>
          </p:nvPr>
        </p:nvSpPr>
        <p:spPr>
          <a:xfrm>
            <a:off x="18716673" y="8344454"/>
            <a:ext cx="7341731" cy="1250277"/>
          </a:xfrm>
          <a:prstGeom prst="rect">
            <a:avLst/>
          </a:prstGeom>
        </p:spPr>
        <p:txBody>
          <a:bodyPr vert="horz" lIns="47704" tIns="23852" rIns="47704" bIns="23852"/>
          <a:lstStyle>
            <a:lvl1pPr marL="0" indent="0">
              <a:buNone/>
              <a:defRPr sz="900"/>
            </a:lvl1pPr>
            <a:lvl2pPr marL="3906614" indent="-3906614">
              <a:buNone/>
              <a:defRPr sz="1300"/>
            </a:lvl2pPr>
            <a:lvl3pPr marL="3906614" indent="-3906614">
              <a:buNone/>
              <a:defRPr sz="1300"/>
            </a:lvl3pPr>
            <a:lvl4pPr marL="3906614" indent="-3906614">
              <a:buNone/>
              <a:defRPr sz="1300"/>
            </a:lvl4pPr>
            <a:lvl5pPr marL="3906614" indent="-3906614">
              <a:buNone/>
              <a:defRPr sz="13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4" name="Content Placeholder 85"/>
          <p:cNvSpPr>
            <a:spLocks noGrp="1"/>
          </p:cNvSpPr>
          <p:nvPr>
            <p:ph sz="quarter" idx="30" hasCustomPrompt="1"/>
          </p:nvPr>
        </p:nvSpPr>
        <p:spPr>
          <a:xfrm>
            <a:off x="18716407" y="7768581"/>
            <a:ext cx="7341583" cy="345851"/>
          </a:xfrm>
          <a:prstGeom prst="rect">
            <a:avLst/>
          </a:prstGeom>
          <a:gradFill flip="none" rotWithShape="1">
            <a:gsLst>
              <a:gs pos="75000">
                <a:schemeClr val="tx2">
                  <a:lumMod val="20000"/>
                  <a:lumOff val="80000"/>
                </a:schemeClr>
              </a:gs>
              <a:gs pos="34000">
                <a:schemeClr val="bg1"/>
              </a:gs>
              <a:gs pos="7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2700000" sx="65000" sy="65000" algn="tl" rotWithShape="0">
              <a:srgbClr val="000000">
                <a:alpha val="43000"/>
              </a:srgbClr>
            </a:outerShdw>
          </a:effectLst>
        </p:spPr>
        <p:txBody>
          <a:bodyPr vert="horz" lIns="47704" tIns="23852" rIns="47704" bIns="23852" anchor="ctr"/>
          <a:lstStyle>
            <a:lvl1pPr marL="0" indent="0" algn="ctr">
              <a:buNone/>
              <a:defRPr sz="1600" b="1" cap="all">
                <a:solidFill>
                  <a:srgbClr val="60625E"/>
                </a:solidFill>
              </a:defRPr>
            </a:lvl1pPr>
            <a:lvl2pPr marL="0" indent="0" algn="ctr">
              <a:buNone/>
              <a:defRPr sz="1900" b="1"/>
            </a:lvl2pPr>
            <a:lvl3pPr marL="0" indent="0" algn="ctr">
              <a:buNone/>
              <a:defRPr sz="1900" b="1"/>
            </a:lvl3pPr>
            <a:lvl4pPr marL="0" indent="0" algn="ctr">
              <a:buNone/>
              <a:defRPr sz="1900" b="1"/>
            </a:lvl4pPr>
            <a:lvl5pPr marL="0" indent="0" algn="ctr">
              <a:buNone/>
              <a:defRPr sz="1900" b="1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88" name="Text Placeholder 103"/>
          <p:cNvSpPr>
            <a:spLocks noGrp="1"/>
          </p:cNvSpPr>
          <p:nvPr>
            <p:ph type="body" sz="quarter" idx="24" hasCustomPrompt="1"/>
          </p:nvPr>
        </p:nvSpPr>
        <p:spPr>
          <a:xfrm>
            <a:off x="911946" y="17901332"/>
            <a:ext cx="19054636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>
              <a:buNone/>
              <a:defRPr sz="900" baseline="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This is where further credits or small notes would be placed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20453616" y="17901332"/>
            <a:ext cx="5969000" cy="685502"/>
          </a:xfrm>
          <a:prstGeom prst="rect">
            <a:avLst/>
          </a:prstGeom>
        </p:spPr>
        <p:txBody>
          <a:bodyPr vert="horz" lIns="47704" tIns="23852" rIns="47704" bIns="23852" anchor="b"/>
          <a:lstStyle>
            <a:lvl1pPr marL="0" indent="0">
              <a:spcBef>
                <a:spcPts val="0"/>
              </a:spcBef>
              <a:buNone/>
              <a:defRPr sz="1100" b="1">
                <a:solidFill>
                  <a:schemeClr val="tx1">
                    <a:lumMod val="50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300"/>
            </a:lvl2pPr>
            <a:lvl3pPr marL="0" indent="0">
              <a:spcBef>
                <a:spcPts val="0"/>
              </a:spcBef>
              <a:buNone/>
              <a:defRPr sz="1300"/>
            </a:lvl3pPr>
            <a:lvl4pPr marL="0" indent="0">
              <a:spcBef>
                <a:spcPts val="0"/>
              </a:spcBef>
              <a:buNone/>
              <a:defRPr sz="1300"/>
            </a:lvl4pPr>
            <a:lvl5pPr marL="0" indent="0">
              <a:spcBef>
                <a:spcPts val="0"/>
              </a:spcBef>
              <a:buNone/>
              <a:defRPr sz="1300"/>
            </a:lvl5pPr>
          </a:lstStyle>
          <a:p>
            <a:pPr lvl="0"/>
            <a:r>
              <a:rPr lang="en-US" dirty="0" smtClean="0"/>
              <a:t>VANDERBILT UNIVERSITY MEDICAL CENTER</a:t>
            </a:r>
          </a:p>
          <a:p>
            <a:pPr lvl="0"/>
            <a:r>
              <a:rPr lang="en-US" dirty="0" smtClean="0"/>
              <a:t>NASHVILLE, TENNESSEE</a:t>
            </a:r>
            <a:endParaRPr lang="en-US" dirty="0"/>
          </a:p>
        </p:txBody>
      </p:sp>
      <p:sp>
        <p:nvSpPr>
          <p:cNvPr id="18" name="Title 77"/>
          <p:cNvSpPr>
            <a:spLocks noGrp="1"/>
          </p:cNvSpPr>
          <p:nvPr>
            <p:ph type="title"/>
          </p:nvPr>
        </p:nvSpPr>
        <p:spPr>
          <a:xfrm>
            <a:off x="1372089" y="472247"/>
            <a:ext cx="17676533" cy="102491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1371415" y="1843247"/>
            <a:ext cx="17677481" cy="414614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1800" b="1" cap="all" baseline="0">
                <a:solidFill>
                  <a:srgbClr val="595A59"/>
                </a:solidFill>
              </a:defRPr>
            </a:lvl1pPr>
            <a:lvl2pPr marL="0" indent="0" algn="ctr">
              <a:defRPr sz="3600" b="1" cap="all">
                <a:solidFill>
                  <a:srgbClr val="FFFFFE"/>
                </a:solidFill>
              </a:defRPr>
            </a:lvl2pPr>
            <a:lvl3pPr marL="0" indent="0" algn="ctr">
              <a:defRPr sz="3600" b="1" cap="all">
                <a:solidFill>
                  <a:srgbClr val="FFFFFE"/>
                </a:solidFill>
              </a:defRPr>
            </a:lvl3pPr>
            <a:lvl4pPr marL="0" indent="0" algn="ctr">
              <a:defRPr sz="3600" b="1" cap="all">
                <a:solidFill>
                  <a:srgbClr val="FFFFFE"/>
                </a:solidFill>
              </a:defRPr>
            </a:lvl4pPr>
            <a:lvl5pPr marL="0" indent="0" algn="ctr">
              <a:defRPr sz="3600" b="1" cap="all">
                <a:solidFill>
                  <a:srgbClr val="FFFFFE"/>
                </a:solidFill>
              </a:defRPr>
            </a:lvl5pPr>
          </a:lstStyle>
          <a:p>
            <a:pPr lvl="0"/>
            <a:r>
              <a:rPr lang="en-US" dirty="0" smtClean="0"/>
              <a:t>First last 1   •   first last 2   •   first last 3   •   first last 4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27432000" cy="2477197"/>
          </a:xfrm>
          <a:prstGeom prst="rect">
            <a:avLst/>
          </a:pr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477197"/>
            <a:ext cx="27432000" cy="171190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1347917" y="737380"/>
            <a:ext cx="4899400" cy="83779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19097081"/>
            <a:ext cx="27432000" cy="210638"/>
          </a:xfrm>
          <a:prstGeom prst="rect">
            <a:avLst/>
          </a:prstGeom>
          <a:solidFill>
            <a:schemeClr val="accent2">
              <a:lumMod val="75000"/>
              <a:lumOff val="2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47704" tIns="23852" rIns="47704" bIns="23852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iming>
    <p:tnLst>
      <p:par>
        <p:cTn id="1" dur="indefinite" restart="never" nodeType="tmRoot"/>
      </p:par>
    </p:tnLst>
  </p:timing>
  <p:txStyles>
    <p:titleStyle>
      <a:lvl1pPr algn="ctr" defTabSz="981324" rtl="0" eaLnBrk="1" latinLnBrk="0" hangingPunct="1">
        <a:spcBef>
          <a:spcPct val="0"/>
        </a:spcBef>
        <a:buNone/>
        <a:defRPr sz="2500" kern="1200" cap="all" spc="313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35993" indent="-735993" algn="l" defTabSz="9813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52" indent="-613328" algn="l" defTabSz="981324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10" indent="-490662" algn="l" defTabSz="98132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34" indent="-490662" algn="l" defTabSz="981324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4415958" indent="-490662" algn="l" defTabSz="981324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282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07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59931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255" indent="-490662" algn="l" defTabSz="98132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2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48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3972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296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20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7944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269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593" algn="l" defTabSz="98132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7726745"/>
      </p:ext>
    </p:extLst>
  </p:cSld>
  <p:clrMapOvr>
    <a:masterClrMapping/>
  </p:clrMapOvr>
</p:sld>
</file>

<file path=ppt/theme/theme1.xml><?xml version="1.0" encoding="utf-8"?>
<a:theme xmlns:a="http://schemas.openxmlformats.org/drawingml/2006/main" name="VU Gold">
  <a:themeElements>
    <a:clrScheme name="VUMC 2">
      <a:dk1>
        <a:srgbClr val="3C3C3B"/>
      </a:dk1>
      <a:lt1>
        <a:sysClr val="window" lastClr="FFFFFF"/>
      </a:lt1>
      <a:dk2>
        <a:srgbClr val="856B38"/>
      </a:dk2>
      <a:lt2>
        <a:srgbClr val="E6DEC7"/>
      </a:lt2>
      <a:accent1>
        <a:srgbClr val="E6DEC7"/>
      </a:accent1>
      <a:accent2>
        <a:srgbClr val="141313"/>
      </a:accent2>
      <a:accent3>
        <a:srgbClr val="636463"/>
      </a:accent3>
      <a:accent4>
        <a:srgbClr val="777877"/>
      </a:accent4>
      <a:accent5>
        <a:srgbClr val="0C3D77"/>
      </a:accent5>
      <a:accent6>
        <a:srgbClr val="04264E"/>
      </a:accent6>
      <a:hlink>
        <a:srgbClr val="141313"/>
      </a:hlink>
      <a:folHlink>
        <a:srgbClr val="003F8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>
        <a:spAutoFit/>
      </a:bodyPr>
      <a:lstStyle>
        <a:defPPr marL="0" marR="0" indent="0" algn="l" defTabSz="1881012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VU Gold</vt:lpstr>
      <vt:lpstr>Slide 1</vt:lpstr>
    </vt:vector>
  </TitlesOfParts>
  <Company>Gaylord Entertainment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Guest</dc:creator>
  <cp:lastModifiedBy>Matthew Guest</cp:lastModifiedBy>
  <cp:revision>33</cp:revision>
  <dcterms:created xsi:type="dcterms:W3CDTF">2014-10-23T03:51:43Z</dcterms:created>
  <dcterms:modified xsi:type="dcterms:W3CDTF">2014-10-23T04:13:15Z</dcterms:modified>
</cp:coreProperties>
</file>