
<file path=[Content_Types].xml><?xml version="1.0" encoding="utf-8"?>
<Types xmlns="http://schemas.openxmlformats.org/package/2006/content-types">
  <Override PartName="/ppt/theme/theme3.xml" ContentType="application/vnd.openxmlformats-officedocument.theme+xml"/>
  <Override PartName="/ppt/handoutMasters/handoutMaster1.xml" ContentType="application/vnd.openxmlformats-officedocument.presentationml.handoutMaster+xml"/>
  <Override PartName="/ppt/slideLayouts/slideLayout1.xml" ContentType="application/vnd.openxmlformats-officedocument.presentationml.slideLayout+xml"/>
  <Default Extension="png" ContentType="image/png"/>
  <Default Extension="xml" ContentType="application/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theme/theme2.xml" ContentType="application/vnd.openxmlformats-officedocument.theme+xml"/>
  <Override PartName="/ppt/notesMasters/notesMaster1.xml" ContentType="application/vnd.openxmlformats-officedocument.presentationml.notesMaster+xml"/>
  <Override PartName="/ppt/viewProps.xml" ContentType="application/vnd.openxmlformats-officedocument.presentationml.viewProps+xml"/>
  <Default Extension="jpeg" ContentType="image/jpeg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Default Extension="bin" ContentType="application/vnd.openxmlformats-officedocument.presentationml.printerSettings"/>
  <Default Extension="rels" ContentType="application/vnd.openxmlformats-package.relationshi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65" r:id="rId1"/>
  </p:sldMasterIdLst>
  <p:notesMasterIdLst>
    <p:notesMasterId r:id="rId3"/>
  </p:notesMasterIdLst>
  <p:handoutMasterIdLst>
    <p:handoutMasterId r:id="rId4"/>
  </p:handoutMasterIdLst>
  <p:sldIdLst>
    <p:sldId id="258" r:id="rId2"/>
  </p:sldIdLst>
  <p:sldSz cx="51206400" cy="38404800"/>
  <p:notesSz cx="6858000" cy="9144000"/>
  <p:defaultTextStyle>
    <a:defPPr>
      <a:defRPr lang="en-US"/>
    </a:defPPr>
    <a:lvl1pPr marL="0" algn="l" defTabSz="1962648" rtl="0" eaLnBrk="1" latinLnBrk="0" hangingPunct="1">
      <a:defRPr sz="7800" kern="1200">
        <a:solidFill>
          <a:schemeClr val="tx1"/>
        </a:solidFill>
        <a:latin typeface="+mn-lt"/>
        <a:ea typeface="+mn-ea"/>
        <a:cs typeface="+mn-cs"/>
      </a:defRPr>
    </a:lvl1pPr>
    <a:lvl2pPr marL="1962648" algn="l" defTabSz="1962648" rtl="0" eaLnBrk="1" latinLnBrk="0" hangingPunct="1">
      <a:defRPr sz="7800" kern="1200">
        <a:solidFill>
          <a:schemeClr val="tx1"/>
        </a:solidFill>
        <a:latin typeface="+mn-lt"/>
        <a:ea typeface="+mn-ea"/>
        <a:cs typeface="+mn-cs"/>
      </a:defRPr>
    </a:lvl2pPr>
    <a:lvl3pPr marL="3925296" algn="l" defTabSz="1962648" rtl="0" eaLnBrk="1" latinLnBrk="0" hangingPunct="1">
      <a:defRPr sz="7800" kern="1200">
        <a:solidFill>
          <a:schemeClr val="tx1"/>
        </a:solidFill>
        <a:latin typeface="+mn-lt"/>
        <a:ea typeface="+mn-ea"/>
        <a:cs typeface="+mn-cs"/>
      </a:defRPr>
    </a:lvl3pPr>
    <a:lvl4pPr marL="5887944" algn="l" defTabSz="1962648" rtl="0" eaLnBrk="1" latinLnBrk="0" hangingPunct="1">
      <a:defRPr sz="7800" kern="1200">
        <a:solidFill>
          <a:schemeClr val="tx1"/>
        </a:solidFill>
        <a:latin typeface="+mn-lt"/>
        <a:ea typeface="+mn-ea"/>
        <a:cs typeface="+mn-cs"/>
      </a:defRPr>
    </a:lvl4pPr>
    <a:lvl5pPr marL="7850592" algn="l" defTabSz="1962648" rtl="0" eaLnBrk="1" latinLnBrk="0" hangingPunct="1">
      <a:defRPr sz="7800" kern="1200">
        <a:solidFill>
          <a:schemeClr val="tx1"/>
        </a:solidFill>
        <a:latin typeface="+mn-lt"/>
        <a:ea typeface="+mn-ea"/>
        <a:cs typeface="+mn-cs"/>
      </a:defRPr>
    </a:lvl5pPr>
    <a:lvl6pPr marL="9813240" algn="l" defTabSz="1962648" rtl="0" eaLnBrk="1" latinLnBrk="0" hangingPunct="1">
      <a:defRPr sz="7800" kern="1200">
        <a:solidFill>
          <a:schemeClr val="tx1"/>
        </a:solidFill>
        <a:latin typeface="+mn-lt"/>
        <a:ea typeface="+mn-ea"/>
        <a:cs typeface="+mn-cs"/>
      </a:defRPr>
    </a:lvl6pPr>
    <a:lvl7pPr marL="11775888" algn="l" defTabSz="1962648" rtl="0" eaLnBrk="1" latinLnBrk="0" hangingPunct="1">
      <a:defRPr sz="7800" kern="1200">
        <a:solidFill>
          <a:schemeClr val="tx1"/>
        </a:solidFill>
        <a:latin typeface="+mn-lt"/>
        <a:ea typeface="+mn-ea"/>
        <a:cs typeface="+mn-cs"/>
      </a:defRPr>
    </a:lvl7pPr>
    <a:lvl8pPr marL="13738538" algn="l" defTabSz="1962648" rtl="0" eaLnBrk="1" latinLnBrk="0" hangingPunct="1">
      <a:defRPr sz="7800" kern="1200">
        <a:solidFill>
          <a:schemeClr val="tx1"/>
        </a:solidFill>
        <a:latin typeface="+mn-lt"/>
        <a:ea typeface="+mn-ea"/>
        <a:cs typeface="+mn-cs"/>
      </a:defRPr>
    </a:lvl8pPr>
    <a:lvl9pPr marL="15701186" algn="l" defTabSz="1962648" rtl="0" eaLnBrk="1" latinLnBrk="0" hangingPunct="1">
      <a:defRPr sz="7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FFFFFE"/>
    <a:srgbClr val="FAC81A"/>
    <a:srgbClr val="F3B31D"/>
  </p:clrMru>
  <p:extLst>
    <p:ext uri="{E76CE94A-603C-4142-B9EB-6D1370010A27}">
      <p14:discardImageEditData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0"/>
    </p:ext>
    <p:ext uri="{D31A062A-798A-4329-ABDD-BBA856620510}">
      <p14:defaultImageDpi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4371" autoAdjust="0"/>
    <p:restoredTop sz="94692" autoAdjust="0"/>
  </p:normalViewPr>
  <p:slideViewPr>
    <p:cSldViewPr snapToGrid="0" snapToObjects="1">
      <p:cViewPr varScale="1">
        <p:scale>
          <a:sx n="25" d="100"/>
          <a:sy n="25" d="100"/>
        </p:scale>
        <p:origin x="-856" y="-136"/>
      </p:cViewPr>
      <p:guideLst>
        <p:guide orient="horz" pos="12096"/>
        <p:guide pos="1612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handoutMaster" Target="handoutMasters/handoutMaster1.xml"/><Relationship Id="rId5" Type="http://schemas.openxmlformats.org/officeDocument/2006/relationships/printerSettings" Target="printerSettings/printerSettings1.bin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295987-AE32-0945-906F-7F288E936EBE}" type="datetimeFigureOut">
              <a:rPr lang="en-US" smtClean="0"/>
              <a:pPr/>
              <a:t>10/22/14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3B3842B-7EA0-1B4E-8364-F4E7C277C5D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56402773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771DD3-37E1-C744-9E86-37BA69704733}" type="datetimeFigureOut">
              <a:rPr lang="en-US" smtClean="0"/>
              <a:pPr/>
              <a:t>10/22/14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CD38FEE-102F-AD4D-BABF-627E6EAA370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8720652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7704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77042" algn="l" defTabSz="47704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54084" algn="l" defTabSz="47704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431128" algn="l" defTabSz="47704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908170" algn="l" defTabSz="47704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385212" algn="l" defTabSz="47704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862254" algn="l" defTabSz="47704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339298" algn="l" defTabSz="47704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816340" algn="l" defTabSz="47704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 userDrawn="1">
  <p:cSld name="Gold 2-Column Post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Text Placeholder 103"/>
          <p:cNvSpPr>
            <a:spLocks noGrp="1"/>
          </p:cNvSpPr>
          <p:nvPr>
            <p:ph type="body" sz="quarter" idx="24" hasCustomPrompt="1"/>
          </p:nvPr>
        </p:nvSpPr>
        <p:spPr>
          <a:xfrm>
            <a:off x="1702300" y="35569393"/>
            <a:ext cx="35568653" cy="1468934"/>
          </a:xfrm>
          <a:prstGeom prst="rect">
            <a:avLst/>
          </a:prstGeom>
        </p:spPr>
        <p:txBody>
          <a:bodyPr vert="horz" lIns="95408" tIns="47704" rIns="95408" bIns="47704" anchor="b"/>
          <a:lstStyle>
            <a:lvl1pPr>
              <a:buNone/>
              <a:defRPr sz="1800" baseline="0"/>
            </a:lvl1pPr>
            <a:lvl2pPr>
              <a:buNone/>
              <a:defRPr sz="1800"/>
            </a:lvl2pPr>
            <a:lvl3pPr>
              <a:buNone/>
              <a:defRPr sz="1800"/>
            </a:lvl3pPr>
            <a:lvl4pPr>
              <a:buNone/>
              <a:defRPr sz="1800"/>
            </a:lvl4pPr>
            <a:lvl5pPr>
              <a:buNone/>
              <a:defRPr sz="1800"/>
            </a:lvl5pPr>
          </a:lstStyle>
          <a:p>
            <a:pPr lvl="0"/>
            <a:r>
              <a:rPr lang="en-US" dirty="0" smtClean="0"/>
              <a:t>This is where further credits or small notes would be placed</a:t>
            </a:r>
            <a:endParaRPr lang="en-US" dirty="0"/>
          </a:p>
        </p:txBody>
      </p:sp>
      <p:sp>
        <p:nvSpPr>
          <p:cNvPr id="33" name="Text Placeholder 7"/>
          <p:cNvSpPr>
            <a:spLocks noGrp="1"/>
          </p:cNvSpPr>
          <p:nvPr>
            <p:ph type="body" sz="quarter" idx="32" hasCustomPrompt="1"/>
          </p:nvPr>
        </p:nvSpPr>
        <p:spPr>
          <a:xfrm>
            <a:off x="38180083" y="35569393"/>
            <a:ext cx="11142133" cy="1468934"/>
          </a:xfrm>
          <a:prstGeom prst="rect">
            <a:avLst/>
          </a:prstGeom>
        </p:spPr>
        <p:txBody>
          <a:bodyPr vert="horz" lIns="95408" tIns="47704" rIns="95408" bIns="47704" anchor="b"/>
          <a:lstStyle>
            <a:lvl1pPr marL="0" indent="0">
              <a:spcBef>
                <a:spcPts val="0"/>
              </a:spcBef>
              <a:buNone/>
              <a:defRPr sz="2200" b="1">
                <a:solidFill>
                  <a:schemeClr val="tx1">
                    <a:lumMod val="50000"/>
                  </a:schemeClr>
                </a:solidFill>
              </a:defRPr>
            </a:lvl1pPr>
            <a:lvl2pPr marL="0" indent="0">
              <a:spcBef>
                <a:spcPts val="0"/>
              </a:spcBef>
              <a:buNone/>
              <a:defRPr sz="2600"/>
            </a:lvl2pPr>
            <a:lvl3pPr marL="0" indent="0">
              <a:spcBef>
                <a:spcPts val="0"/>
              </a:spcBef>
              <a:buNone/>
              <a:defRPr sz="2600"/>
            </a:lvl3pPr>
            <a:lvl4pPr marL="0" indent="0">
              <a:spcBef>
                <a:spcPts val="0"/>
              </a:spcBef>
              <a:buNone/>
              <a:defRPr sz="2600"/>
            </a:lvl4pPr>
            <a:lvl5pPr marL="0" indent="0">
              <a:spcBef>
                <a:spcPts val="0"/>
              </a:spcBef>
              <a:buNone/>
              <a:defRPr sz="2600"/>
            </a:lvl5pPr>
          </a:lstStyle>
          <a:p>
            <a:pPr lvl="0"/>
            <a:r>
              <a:rPr lang="en-US" dirty="0" smtClean="0"/>
              <a:t>VANDERBILT UNIVERSITY SCHOOL OF MEDICINE</a:t>
            </a:r>
          </a:p>
          <a:p>
            <a:pPr lvl="0"/>
            <a:r>
              <a:rPr lang="en-US" dirty="0" smtClean="0"/>
              <a:t>NASHVILLE, TENNESSEE</a:t>
            </a:r>
            <a:endParaRPr lang="en-US" dirty="0"/>
          </a:p>
        </p:txBody>
      </p:sp>
      <p:sp>
        <p:nvSpPr>
          <p:cNvPr id="34" name="Content Placeholder 85"/>
          <p:cNvSpPr>
            <a:spLocks noGrp="1"/>
          </p:cNvSpPr>
          <p:nvPr>
            <p:ph sz="quarter" idx="12" hasCustomPrompt="1"/>
          </p:nvPr>
        </p:nvSpPr>
        <p:spPr>
          <a:xfrm>
            <a:off x="2560323" y="6235046"/>
            <a:ext cx="20508736" cy="698760"/>
          </a:xfrm>
          <a:prstGeom prst="rect">
            <a:avLst/>
          </a:prstGeom>
          <a:gradFill flip="none" rotWithShape="1">
            <a:gsLst>
              <a:gs pos="75000">
                <a:schemeClr val="tx2">
                  <a:lumMod val="20000"/>
                  <a:lumOff val="80000"/>
                </a:schemeClr>
              </a:gs>
              <a:gs pos="34000">
                <a:schemeClr val="bg1"/>
              </a:gs>
              <a:gs pos="7000">
                <a:schemeClr val="tx2">
                  <a:lumMod val="20000"/>
                  <a:lumOff val="80000"/>
                </a:schemeClr>
              </a:gs>
            </a:gsLst>
            <a:lin ang="0" scaled="1"/>
            <a:tileRect/>
          </a:gradFill>
          <a:ln>
            <a:noFill/>
          </a:ln>
          <a:effectLst>
            <a:outerShdw blurRad="50800" dist="50800" dir="2700000" sx="65000" sy="65000" algn="tl" rotWithShape="0">
              <a:srgbClr val="000000">
                <a:alpha val="43000"/>
              </a:srgbClr>
            </a:outerShdw>
          </a:effectLst>
        </p:spPr>
        <p:txBody>
          <a:bodyPr vert="horz" lIns="95408" tIns="47704" rIns="95408" bIns="47704" anchor="ctr"/>
          <a:lstStyle>
            <a:lvl1pPr marL="0" indent="0" algn="ctr">
              <a:buNone/>
              <a:defRPr sz="3200" b="1" cap="all">
                <a:solidFill>
                  <a:srgbClr val="60625E"/>
                </a:solidFill>
              </a:defRPr>
            </a:lvl1pPr>
            <a:lvl2pPr marL="0" indent="0" algn="ctr">
              <a:buNone/>
              <a:defRPr sz="3800" b="1"/>
            </a:lvl2pPr>
            <a:lvl3pPr marL="0" indent="0" algn="ctr">
              <a:buNone/>
              <a:defRPr sz="3800" b="1"/>
            </a:lvl3pPr>
            <a:lvl4pPr marL="0" indent="0" algn="ctr">
              <a:buNone/>
              <a:defRPr sz="3800" b="1"/>
            </a:lvl4pPr>
            <a:lvl5pPr marL="0" indent="0" algn="ctr">
              <a:buNone/>
              <a:defRPr sz="3800" b="1"/>
            </a:lvl5pPr>
          </a:lstStyle>
          <a:p>
            <a:pPr lvl="0"/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5" name="Content Placeholder 85"/>
          <p:cNvSpPr>
            <a:spLocks noGrp="1"/>
          </p:cNvSpPr>
          <p:nvPr>
            <p:ph sz="quarter" idx="13" hasCustomPrompt="1"/>
          </p:nvPr>
        </p:nvSpPr>
        <p:spPr>
          <a:xfrm>
            <a:off x="2561232" y="15992238"/>
            <a:ext cx="20508736" cy="698760"/>
          </a:xfrm>
          <a:prstGeom prst="rect">
            <a:avLst/>
          </a:prstGeom>
          <a:gradFill flip="none" rotWithShape="1">
            <a:gsLst>
              <a:gs pos="75000">
                <a:schemeClr val="tx2">
                  <a:lumMod val="20000"/>
                  <a:lumOff val="80000"/>
                </a:schemeClr>
              </a:gs>
              <a:gs pos="34000">
                <a:schemeClr val="bg1"/>
              </a:gs>
              <a:gs pos="7000">
                <a:schemeClr val="tx2">
                  <a:lumMod val="20000"/>
                  <a:lumOff val="80000"/>
                </a:schemeClr>
              </a:gs>
            </a:gsLst>
            <a:lin ang="0" scaled="1"/>
            <a:tileRect/>
          </a:gradFill>
          <a:ln>
            <a:noFill/>
          </a:ln>
          <a:effectLst>
            <a:outerShdw blurRad="50800" dist="50800" dir="2700000" sx="65000" sy="65000" algn="tl" rotWithShape="0">
              <a:srgbClr val="000000">
                <a:alpha val="43000"/>
              </a:srgbClr>
            </a:outerShdw>
          </a:effectLst>
        </p:spPr>
        <p:txBody>
          <a:bodyPr vert="horz" lIns="95408" tIns="47704" rIns="95408" bIns="47704" anchor="ctr"/>
          <a:lstStyle>
            <a:lvl1pPr marL="0" indent="0" algn="ctr">
              <a:buNone/>
              <a:defRPr sz="3200" b="1" cap="all">
                <a:solidFill>
                  <a:srgbClr val="60625E"/>
                </a:solidFill>
              </a:defRPr>
            </a:lvl1pPr>
            <a:lvl2pPr marL="0" indent="0" algn="ctr">
              <a:buNone/>
              <a:defRPr sz="3800" b="1"/>
            </a:lvl2pPr>
            <a:lvl3pPr marL="0" indent="0" algn="ctr">
              <a:buNone/>
              <a:defRPr sz="3800" b="1"/>
            </a:lvl3pPr>
            <a:lvl4pPr marL="0" indent="0" algn="ctr">
              <a:buNone/>
              <a:defRPr sz="3800" b="1"/>
            </a:lvl4pPr>
            <a:lvl5pPr marL="0" indent="0" algn="ctr">
              <a:buNone/>
              <a:defRPr sz="3800" b="1"/>
            </a:lvl5pPr>
          </a:lstStyle>
          <a:p>
            <a:pPr lvl="0"/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6" name="Content Placeholder 85"/>
          <p:cNvSpPr>
            <a:spLocks noGrp="1"/>
          </p:cNvSpPr>
          <p:nvPr>
            <p:ph sz="quarter" idx="15" hasCustomPrompt="1"/>
          </p:nvPr>
        </p:nvSpPr>
        <p:spPr>
          <a:xfrm>
            <a:off x="2560323" y="24994595"/>
            <a:ext cx="20508736" cy="698760"/>
          </a:xfrm>
          <a:prstGeom prst="rect">
            <a:avLst/>
          </a:prstGeom>
          <a:gradFill flip="none" rotWithShape="1">
            <a:gsLst>
              <a:gs pos="75000">
                <a:schemeClr val="tx2">
                  <a:lumMod val="20000"/>
                  <a:lumOff val="80000"/>
                </a:schemeClr>
              </a:gs>
              <a:gs pos="34000">
                <a:schemeClr val="bg1"/>
              </a:gs>
              <a:gs pos="7000">
                <a:schemeClr val="tx2">
                  <a:lumMod val="20000"/>
                  <a:lumOff val="80000"/>
                </a:schemeClr>
              </a:gs>
            </a:gsLst>
            <a:lin ang="0" scaled="1"/>
            <a:tileRect/>
          </a:gradFill>
          <a:ln>
            <a:noFill/>
          </a:ln>
          <a:effectLst>
            <a:outerShdw blurRad="50800" dist="50800" dir="2700000" sx="65000" sy="65000" algn="tl" rotWithShape="0">
              <a:srgbClr val="000000">
                <a:alpha val="43000"/>
              </a:srgbClr>
            </a:outerShdw>
          </a:effectLst>
        </p:spPr>
        <p:txBody>
          <a:bodyPr vert="horz" lIns="95408" tIns="47704" rIns="95408" bIns="47704" anchor="ctr"/>
          <a:lstStyle>
            <a:lvl1pPr marL="0" indent="0" algn="ctr">
              <a:buNone/>
              <a:defRPr sz="3200" b="1" cap="all">
                <a:solidFill>
                  <a:srgbClr val="60625E"/>
                </a:solidFill>
              </a:defRPr>
            </a:lvl1pPr>
            <a:lvl2pPr marL="0" indent="0" algn="ctr">
              <a:buNone/>
              <a:defRPr sz="3800" b="1"/>
            </a:lvl2pPr>
            <a:lvl3pPr marL="0" indent="0" algn="ctr">
              <a:buNone/>
              <a:defRPr sz="3800" b="1"/>
            </a:lvl3pPr>
            <a:lvl4pPr marL="0" indent="0" algn="ctr">
              <a:buNone/>
              <a:defRPr sz="3800" b="1"/>
            </a:lvl4pPr>
            <a:lvl5pPr marL="0" indent="0" algn="ctr">
              <a:buNone/>
              <a:defRPr sz="3800" b="1"/>
            </a:lvl5pPr>
          </a:lstStyle>
          <a:p>
            <a:pPr lvl="0"/>
            <a:r>
              <a:rPr lang="en-US" dirty="0" smtClean="0"/>
              <a:t>methods</a:t>
            </a:r>
            <a:endParaRPr lang="en-US" dirty="0"/>
          </a:p>
        </p:txBody>
      </p:sp>
      <p:sp>
        <p:nvSpPr>
          <p:cNvPr id="37" name="Content Placeholder 85"/>
          <p:cNvSpPr>
            <a:spLocks noGrp="1"/>
          </p:cNvSpPr>
          <p:nvPr>
            <p:ph sz="quarter" idx="18" hasCustomPrompt="1"/>
          </p:nvPr>
        </p:nvSpPr>
        <p:spPr>
          <a:xfrm>
            <a:off x="28135453" y="6235046"/>
            <a:ext cx="20508736" cy="698760"/>
          </a:xfrm>
          <a:prstGeom prst="rect">
            <a:avLst/>
          </a:prstGeom>
          <a:gradFill flip="none" rotWithShape="1">
            <a:gsLst>
              <a:gs pos="75000">
                <a:schemeClr val="tx2">
                  <a:lumMod val="20000"/>
                  <a:lumOff val="80000"/>
                </a:schemeClr>
              </a:gs>
              <a:gs pos="34000">
                <a:schemeClr val="bg1"/>
              </a:gs>
              <a:gs pos="7000">
                <a:schemeClr val="tx2">
                  <a:lumMod val="20000"/>
                  <a:lumOff val="80000"/>
                </a:schemeClr>
              </a:gs>
            </a:gsLst>
            <a:lin ang="0" scaled="1"/>
            <a:tileRect/>
          </a:gradFill>
          <a:ln>
            <a:noFill/>
          </a:ln>
          <a:effectLst>
            <a:outerShdw blurRad="50800" dist="50800" dir="2700000" sx="65000" sy="65000" algn="tl" rotWithShape="0">
              <a:srgbClr val="000000">
                <a:alpha val="43000"/>
              </a:srgbClr>
            </a:outerShdw>
          </a:effectLst>
        </p:spPr>
        <p:txBody>
          <a:bodyPr vert="horz" lIns="95408" tIns="47704" rIns="95408" bIns="47704" anchor="ctr"/>
          <a:lstStyle>
            <a:lvl1pPr marL="0" indent="0" algn="ctr">
              <a:buNone/>
              <a:defRPr sz="3200" b="1" cap="all">
                <a:solidFill>
                  <a:srgbClr val="60625E"/>
                </a:solidFill>
              </a:defRPr>
            </a:lvl1pPr>
            <a:lvl2pPr marL="0" indent="0" algn="ctr">
              <a:buNone/>
              <a:defRPr sz="3800" b="1"/>
            </a:lvl2pPr>
            <a:lvl3pPr marL="0" indent="0" algn="ctr">
              <a:buNone/>
              <a:defRPr sz="3800" b="1"/>
            </a:lvl3pPr>
            <a:lvl4pPr marL="0" indent="0" algn="ctr">
              <a:buNone/>
              <a:defRPr sz="3800" b="1"/>
            </a:lvl4pPr>
            <a:lvl5pPr marL="0" indent="0" algn="ctr">
              <a:buNone/>
              <a:defRPr sz="3800" b="1"/>
            </a:lvl5pPr>
          </a:lstStyle>
          <a:p>
            <a:pPr lvl="0"/>
            <a:r>
              <a:rPr lang="en-US" dirty="0" smtClean="0"/>
              <a:t>results</a:t>
            </a:r>
            <a:endParaRPr lang="en-US" dirty="0"/>
          </a:p>
        </p:txBody>
      </p:sp>
      <p:sp>
        <p:nvSpPr>
          <p:cNvPr id="38" name="Content Placeholder 85"/>
          <p:cNvSpPr>
            <a:spLocks noGrp="1"/>
          </p:cNvSpPr>
          <p:nvPr>
            <p:ph sz="quarter" idx="19" hasCustomPrompt="1"/>
          </p:nvPr>
        </p:nvSpPr>
        <p:spPr>
          <a:xfrm>
            <a:off x="28136363" y="15992238"/>
            <a:ext cx="20508736" cy="698760"/>
          </a:xfrm>
          <a:prstGeom prst="rect">
            <a:avLst/>
          </a:prstGeom>
          <a:gradFill flip="none" rotWithShape="1">
            <a:gsLst>
              <a:gs pos="75000">
                <a:schemeClr val="tx2">
                  <a:lumMod val="20000"/>
                  <a:lumOff val="80000"/>
                </a:schemeClr>
              </a:gs>
              <a:gs pos="34000">
                <a:schemeClr val="bg1"/>
              </a:gs>
              <a:gs pos="7000">
                <a:schemeClr val="tx2">
                  <a:lumMod val="20000"/>
                  <a:lumOff val="80000"/>
                </a:schemeClr>
              </a:gs>
            </a:gsLst>
            <a:lin ang="0" scaled="1"/>
            <a:tileRect/>
          </a:gradFill>
          <a:ln>
            <a:noFill/>
          </a:ln>
          <a:effectLst>
            <a:outerShdw blurRad="50800" dist="50800" dir="2700000" sx="65000" sy="65000" algn="tl" rotWithShape="0">
              <a:srgbClr val="000000">
                <a:alpha val="43000"/>
              </a:srgbClr>
            </a:outerShdw>
          </a:effectLst>
        </p:spPr>
        <p:txBody>
          <a:bodyPr vert="horz" lIns="95408" tIns="47704" rIns="95408" bIns="47704" anchor="ctr"/>
          <a:lstStyle>
            <a:lvl1pPr marL="0" indent="0" algn="ctr">
              <a:buNone/>
              <a:defRPr sz="3200" b="1" cap="all">
                <a:solidFill>
                  <a:srgbClr val="60625E"/>
                </a:solidFill>
              </a:defRPr>
            </a:lvl1pPr>
            <a:lvl2pPr marL="0" indent="0" algn="ctr">
              <a:buNone/>
              <a:defRPr sz="3800" b="1"/>
            </a:lvl2pPr>
            <a:lvl3pPr marL="0" indent="0" algn="ctr">
              <a:buNone/>
              <a:defRPr sz="3800" b="1"/>
            </a:lvl3pPr>
            <a:lvl4pPr marL="0" indent="0" algn="ctr">
              <a:buNone/>
              <a:defRPr sz="3800" b="1"/>
            </a:lvl4pPr>
            <a:lvl5pPr marL="0" indent="0" algn="ctr">
              <a:buNone/>
              <a:defRPr sz="3800" b="1"/>
            </a:lvl5pPr>
          </a:lstStyle>
          <a:p>
            <a:pPr lvl="0"/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39" name="Content Placeholder 85"/>
          <p:cNvSpPr>
            <a:spLocks noGrp="1"/>
          </p:cNvSpPr>
          <p:nvPr>
            <p:ph sz="quarter" idx="21" hasCustomPrompt="1"/>
          </p:nvPr>
        </p:nvSpPr>
        <p:spPr>
          <a:xfrm>
            <a:off x="28135453" y="24994595"/>
            <a:ext cx="20508736" cy="698760"/>
          </a:xfrm>
          <a:prstGeom prst="rect">
            <a:avLst/>
          </a:prstGeom>
          <a:gradFill flip="none" rotWithShape="1">
            <a:gsLst>
              <a:gs pos="75000">
                <a:schemeClr val="tx2">
                  <a:lumMod val="20000"/>
                  <a:lumOff val="80000"/>
                </a:schemeClr>
              </a:gs>
              <a:gs pos="34000">
                <a:schemeClr val="bg1"/>
              </a:gs>
              <a:gs pos="7000">
                <a:schemeClr val="tx2">
                  <a:lumMod val="20000"/>
                  <a:lumOff val="80000"/>
                </a:schemeClr>
              </a:gs>
            </a:gsLst>
            <a:lin ang="0" scaled="1"/>
            <a:tileRect/>
          </a:gradFill>
          <a:ln>
            <a:noFill/>
          </a:ln>
          <a:effectLst>
            <a:outerShdw blurRad="50800" dist="50800" dir="2700000" sx="65000" sy="65000" algn="tl" rotWithShape="0">
              <a:srgbClr val="000000">
                <a:alpha val="43000"/>
              </a:srgbClr>
            </a:outerShdw>
          </a:effectLst>
        </p:spPr>
        <p:txBody>
          <a:bodyPr vert="horz" lIns="95408" tIns="47704" rIns="95408" bIns="47704" anchor="ctr"/>
          <a:lstStyle>
            <a:lvl1pPr marL="0" indent="0" algn="ctr">
              <a:buNone/>
              <a:defRPr sz="3200" b="1" cap="all">
                <a:solidFill>
                  <a:srgbClr val="60625E"/>
                </a:solidFill>
              </a:defRPr>
            </a:lvl1pPr>
            <a:lvl2pPr marL="0" indent="0" algn="ctr">
              <a:buNone/>
              <a:defRPr sz="3800" b="1"/>
            </a:lvl2pPr>
            <a:lvl3pPr marL="0" indent="0" algn="ctr">
              <a:buNone/>
              <a:defRPr sz="3800" b="1"/>
            </a:lvl3pPr>
            <a:lvl4pPr marL="0" indent="0" algn="ctr">
              <a:buNone/>
              <a:defRPr sz="3800" b="1"/>
            </a:lvl4pPr>
            <a:lvl5pPr marL="0" indent="0" algn="ctr">
              <a:buNone/>
              <a:defRPr sz="3800" b="1"/>
            </a:lvl5pPr>
          </a:lstStyle>
          <a:p>
            <a:pPr lvl="0"/>
            <a:r>
              <a:rPr lang="en-US" dirty="0" smtClean="0"/>
              <a:t>references</a:t>
            </a:r>
            <a:endParaRPr lang="en-US" dirty="0"/>
          </a:p>
        </p:txBody>
      </p:sp>
      <p:sp>
        <p:nvSpPr>
          <p:cNvPr id="40" name="Content Placeholder 82"/>
          <p:cNvSpPr>
            <a:spLocks noGrp="1"/>
          </p:cNvSpPr>
          <p:nvPr>
            <p:ph sz="quarter" idx="10"/>
          </p:nvPr>
        </p:nvSpPr>
        <p:spPr>
          <a:xfrm>
            <a:off x="2560816" y="7209717"/>
            <a:ext cx="20509152" cy="2526069"/>
          </a:xfrm>
          <a:prstGeom prst="rect">
            <a:avLst/>
          </a:prstGeom>
        </p:spPr>
        <p:txBody>
          <a:bodyPr vert="horz" lIns="95408" tIns="47704" rIns="95408" bIns="47704"/>
          <a:lstStyle>
            <a:lvl1pPr marL="7813228" indent="-7813228">
              <a:buNone/>
              <a:defRPr sz="1800"/>
            </a:lvl1pPr>
            <a:lvl2pPr marL="7813228" indent="-7813228">
              <a:buNone/>
              <a:defRPr sz="2600"/>
            </a:lvl2pPr>
            <a:lvl3pPr marL="7813228" indent="-7813228">
              <a:buNone/>
              <a:defRPr sz="2600"/>
            </a:lvl3pPr>
            <a:lvl4pPr marL="7813228" indent="-7813228">
              <a:buNone/>
              <a:defRPr sz="2600"/>
            </a:lvl4pPr>
            <a:lvl5pPr marL="7813228" indent="-7813228">
              <a:buNone/>
              <a:defRPr sz="2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1" name="Content Placeholder 82"/>
          <p:cNvSpPr>
            <a:spLocks noGrp="1"/>
          </p:cNvSpPr>
          <p:nvPr>
            <p:ph sz="quarter" idx="11"/>
          </p:nvPr>
        </p:nvSpPr>
        <p:spPr>
          <a:xfrm>
            <a:off x="2560320" y="16966908"/>
            <a:ext cx="20509152" cy="2526069"/>
          </a:xfrm>
          <a:prstGeom prst="rect">
            <a:avLst/>
          </a:prstGeom>
        </p:spPr>
        <p:txBody>
          <a:bodyPr vert="horz" lIns="95408" tIns="47704" rIns="95408" bIns="47704"/>
          <a:lstStyle>
            <a:lvl1pPr marL="7813228" indent="-7813228">
              <a:buNone/>
              <a:defRPr sz="1800"/>
            </a:lvl1pPr>
            <a:lvl2pPr marL="7813228" indent="-7813228">
              <a:buNone/>
              <a:defRPr sz="2600"/>
            </a:lvl2pPr>
            <a:lvl3pPr marL="7813228" indent="-7813228">
              <a:buNone/>
              <a:defRPr sz="2600"/>
            </a:lvl3pPr>
            <a:lvl4pPr marL="7813228" indent="-7813228">
              <a:buNone/>
              <a:defRPr sz="2600"/>
            </a:lvl4pPr>
            <a:lvl5pPr marL="7813228" indent="-7813228">
              <a:buNone/>
              <a:defRPr sz="2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2" name="Content Placeholder 82"/>
          <p:cNvSpPr>
            <a:spLocks noGrp="1"/>
          </p:cNvSpPr>
          <p:nvPr>
            <p:ph sz="quarter" idx="14"/>
          </p:nvPr>
        </p:nvSpPr>
        <p:spPr>
          <a:xfrm>
            <a:off x="2559413" y="25969265"/>
            <a:ext cx="20509152" cy="2526069"/>
          </a:xfrm>
          <a:prstGeom prst="rect">
            <a:avLst/>
          </a:prstGeom>
        </p:spPr>
        <p:txBody>
          <a:bodyPr vert="horz" lIns="95408" tIns="47704" rIns="95408" bIns="47704"/>
          <a:lstStyle>
            <a:lvl1pPr marL="7813228" indent="-7813228">
              <a:buNone/>
              <a:defRPr sz="1800"/>
            </a:lvl1pPr>
            <a:lvl2pPr marL="7813228" indent="-7813228">
              <a:buNone/>
              <a:defRPr sz="2600"/>
            </a:lvl2pPr>
            <a:lvl3pPr marL="7813228" indent="-7813228">
              <a:buNone/>
              <a:defRPr sz="2600"/>
            </a:lvl3pPr>
            <a:lvl4pPr marL="7813228" indent="-7813228">
              <a:buNone/>
              <a:defRPr sz="2600"/>
            </a:lvl4pPr>
            <a:lvl5pPr marL="7813228" indent="-7813228">
              <a:buNone/>
              <a:defRPr sz="2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3" name="Content Placeholder 82"/>
          <p:cNvSpPr>
            <a:spLocks noGrp="1"/>
          </p:cNvSpPr>
          <p:nvPr>
            <p:ph sz="quarter" idx="16"/>
          </p:nvPr>
        </p:nvSpPr>
        <p:spPr>
          <a:xfrm>
            <a:off x="28135944" y="7209717"/>
            <a:ext cx="20509152" cy="2526069"/>
          </a:xfrm>
          <a:prstGeom prst="rect">
            <a:avLst/>
          </a:prstGeom>
        </p:spPr>
        <p:txBody>
          <a:bodyPr vert="horz" lIns="95408" tIns="47704" rIns="95408" bIns="47704"/>
          <a:lstStyle>
            <a:lvl1pPr marL="7813228" indent="-7813228">
              <a:buNone/>
              <a:defRPr sz="1800"/>
            </a:lvl1pPr>
            <a:lvl2pPr marL="7813228" indent="-7813228">
              <a:buNone/>
              <a:defRPr sz="2600"/>
            </a:lvl2pPr>
            <a:lvl3pPr marL="7813228" indent="-7813228">
              <a:buNone/>
              <a:defRPr sz="2600"/>
            </a:lvl3pPr>
            <a:lvl4pPr marL="7813228" indent="-7813228">
              <a:buNone/>
              <a:defRPr sz="2600"/>
            </a:lvl4pPr>
            <a:lvl5pPr marL="7813228" indent="-7813228">
              <a:buNone/>
              <a:defRPr sz="2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4" name="Content Placeholder 82"/>
          <p:cNvSpPr>
            <a:spLocks noGrp="1"/>
          </p:cNvSpPr>
          <p:nvPr>
            <p:ph sz="quarter" idx="17"/>
          </p:nvPr>
        </p:nvSpPr>
        <p:spPr>
          <a:xfrm>
            <a:off x="28135451" y="16966908"/>
            <a:ext cx="20509152" cy="2526069"/>
          </a:xfrm>
          <a:prstGeom prst="rect">
            <a:avLst/>
          </a:prstGeom>
        </p:spPr>
        <p:txBody>
          <a:bodyPr vert="horz" lIns="95408" tIns="47704" rIns="95408" bIns="47704"/>
          <a:lstStyle>
            <a:lvl1pPr marL="7813228" indent="-7813228">
              <a:buNone/>
              <a:defRPr sz="1800"/>
            </a:lvl1pPr>
            <a:lvl2pPr marL="7813228" indent="-7813228">
              <a:buNone/>
              <a:defRPr sz="2600"/>
            </a:lvl2pPr>
            <a:lvl3pPr marL="7813228" indent="-7813228">
              <a:buNone/>
              <a:defRPr sz="2600"/>
            </a:lvl3pPr>
            <a:lvl4pPr marL="7813228" indent="-7813228">
              <a:buNone/>
              <a:defRPr sz="2600"/>
            </a:lvl4pPr>
            <a:lvl5pPr marL="7813228" indent="-7813228">
              <a:buNone/>
              <a:defRPr sz="2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5" name="Content Placeholder 82"/>
          <p:cNvSpPr>
            <a:spLocks noGrp="1"/>
          </p:cNvSpPr>
          <p:nvPr>
            <p:ph sz="quarter" idx="20"/>
          </p:nvPr>
        </p:nvSpPr>
        <p:spPr>
          <a:xfrm>
            <a:off x="28134539" y="25969265"/>
            <a:ext cx="20509152" cy="2526069"/>
          </a:xfrm>
          <a:prstGeom prst="rect">
            <a:avLst/>
          </a:prstGeom>
        </p:spPr>
        <p:txBody>
          <a:bodyPr vert="horz" lIns="95408" tIns="47704" rIns="95408" bIns="47704"/>
          <a:lstStyle>
            <a:lvl1pPr marL="7813228" indent="-7813228">
              <a:buNone/>
              <a:defRPr sz="1800"/>
            </a:lvl1pPr>
            <a:lvl2pPr marL="7813228" indent="-7813228">
              <a:buNone/>
              <a:defRPr sz="2600"/>
            </a:lvl2pPr>
            <a:lvl3pPr marL="7813228" indent="-7813228">
              <a:buNone/>
              <a:defRPr sz="2600"/>
            </a:lvl3pPr>
            <a:lvl4pPr marL="7813228" indent="-7813228">
              <a:buNone/>
              <a:defRPr sz="2600"/>
            </a:lvl4pPr>
            <a:lvl5pPr marL="7813228" indent="-7813228">
              <a:buNone/>
              <a:defRPr sz="2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20" name="Title 77"/>
          <p:cNvSpPr>
            <a:spLocks noGrp="1"/>
          </p:cNvSpPr>
          <p:nvPr>
            <p:ph type="title"/>
          </p:nvPr>
        </p:nvSpPr>
        <p:spPr>
          <a:xfrm>
            <a:off x="2561233" y="1011959"/>
            <a:ext cx="32996195" cy="2196240"/>
          </a:xfrm>
          <a:prstGeom prst="rect">
            <a:avLst/>
          </a:prstGeom>
        </p:spPr>
        <p:txBody>
          <a:bodyPr vert="horz" lIns="182880" tIns="91440" rIns="182880" bIns="91440" anchor="ctr"/>
          <a:lstStyle>
            <a:lvl1pPr algn="l">
              <a:defRPr sz="48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21" name="Text Placeholder 18"/>
          <p:cNvSpPr>
            <a:spLocks noGrp="1"/>
          </p:cNvSpPr>
          <p:nvPr>
            <p:ph type="body" sz="quarter" idx="25" hasCustomPrompt="1"/>
          </p:nvPr>
        </p:nvSpPr>
        <p:spPr>
          <a:xfrm>
            <a:off x="2559975" y="3537508"/>
            <a:ext cx="32997965" cy="888458"/>
          </a:xfrm>
          <a:prstGeom prst="rect">
            <a:avLst/>
          </a:prstGeom>
        </p:spPr>
        <p:txBody>
          <a:bodyPr vert="horz" lIns="182880" tIns="91440" rIns="182880" bIns="91440" anchor="ctr"/>
          <a:lstStyle>
            <a:lvl1pPr marL="0" indent="0" algn="l">
              <a:buNone/>
              <a:defRPr sz="3600" b="1" cap="all" baseline="0">
                <a:solidFill>
                  <a:srgbClr val="595A59"/>
                </a:solidFill>
              </a:defRPr>
            </a:lvl1pPr>
            <a:lvl2pPr marL="0" indent="0" algn="ctr">
              <a:defRPr sz="7200" b="1" cap="all">
                <a:solidFill>
                  <a:srgbClr val="FFFFFE"/>
                </a:solidFill>
              </a:defRPr>
            </a:lvl2pPr>
            <a:lvl3pPr marL="0" indent="0" algn="ctr">
              <a:defRPr sz="7200" b="1" cap="all">
                <a:solidFill>
                  <a:srgbClr val="FFFFFE"/>
                </a:solidFill>
              </a:defRPr>
            </a:lvl3pPr>
            <a:lvl4pPr marL="0" indent="0" algn="ctr">
              <a:defRPr sz="7200" b="1" cap="all">
                <a:solidFill>
                  <a:srgbClr val="FFFFFE"/>
                </a:solidFill>
              </a:defRPr>
            </a:lvl4pPr>
            <a:lvl5pPr marL="0" indent="0" algn="ctr">
              <a:defRPr sz="7200" b="1" cap="all">
                <a:solidFill>
                  <a:srgbClr val="FFFFFE"/>
                </a:solidFill>
              </a:defRPr>
            </a:lvl5pPr>
          </a:lstStyle>
          <a:p>
            <a:pPr lvl="0"/>
            <a:r>
              <a:rPr lang="en-US" dirty="0" smtClean="0"/>
              <a:t>First last 1   •   first last 2   •   first last 3   •   first last 4 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 userDrawn="1">
  <p:cSld name="Gold 3-Column Post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Content Placeholder 82"/>
          <p:cNvSpPr>
            <a:spLocks noGrp="1"/>
          </p:cNvSpPr>
          <p:nvPr>
            <p:ph sz="quarter" idx="10"/>
          </p:nvPr>
        </p:nvSpPr>
        <p:spPr>
          <a:xfrm>
            <a:off x="2560827" y="7556513"/>
            <a:ext cx="13704565" cy="3214998"/>
          </a:xfrm>
          <a:prstGeom prst="rect">
            <a:avLst/>
          </a:prstGeom>
        </p:spPr>
        <p:txBody>
          <a:bodyPr vert="horz" lIns="95408" tIns="47704" rIns="95408" bIns="47704"/>
          <a:lstStyle>
            <a:lvl1pPr marL="0" indent="0">
              <a:buNone/>
              <a:defRPr sz="1800"/>
            </a:lvl1pPr>
            <a:lvl2pPr marL="7813228" indent="-7813228">
              <a:buNone/>
              <a:defRPr sz="2600"/>
            </a:lvl2pPr>
            <a:lvl3pPr marL="7813228" indent="-7813228">
              <a:buNone/>
              <a:defRPr sz="2600"/>
            </a:lvl3pPr>
            <a:lvl4pPr marL="7813228" indent="-7813228">
              <a:buNone/>
              <a:defRPr sz="2600"/>
            </a:lvl4pPr>
            <a:lvl5pPr marL="7813228" indent="-7813228">
              <a:buNone/>
              <a:defRPr sz="2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21" name="Content Placeholder 85"/>
          <p:cNvSpPr>
            <a:spLocks noGrp="1"/>
          </p:cNvSpPr>
          <p:nvPr>
            <p:ph sz="quarter" idx="12" hasCustomPrompt="1"/>
          </p:nvPr>
        </p:nvSpPr>
        <p:spPr>
          <a:xfrm>
            <a:off x="2560328" y="6075696"/>
            <a:ext cx="13704288" cy="889332"/>
          </a:xfrm>
          <a:prstGeom prst="rect">
            <a:avLst/>
          </a:prstGeom>
          <a:gradFill flip="none" rotWithShape="1">
            <a:gsLst>
              <a:gs pos="75000">
                <a:schemeClr val="tx2">
                  <a:lumMod val="20000"/>
                  <a:lumOff val="80000"/>
                </a:schemeClr>
              </a:gs>
              <a:gs pos="34000">
                <a:schemeClr val="bg1"/>
              </a:gs>
              <a:gs pos="7000">
                <a:schemeClr val="tx2">
                  <a:lumMod val="20000"/>
                  <a:lumOff val="80000"/>
                </a:schemeClr>
              </a:gs>
            </a:gsLst>
            <a:lin ang="0" scaled="1"/>
            <a:tileRect/>
          </a:gradFill>
          <a:ln>
            <a:noFill/>
          </a:ln>
          <a:effectLst>
            <a:outerShdw blurRad="50800" dist="50800" dir="2700000" sx="65000" sy="65000" algn="tl" rotWithShape="0">
              <a:srgbClr val="000000">
                <a:alpha val="43000"/>
              </a:srgbClr>
            </a:outerShdw>
          </a:effectLst>
        </p:spPr>
        <p:txBody>
          <a:bodyPr vert="horz" lIns="95408" tIns="47704" rIns="95408" bIns="47704" anchor="ctr"/>
          <a:lstStyle>
            <a:lvl1pPr marL="0" indent="0" algn="ctr">
              <a:buNone/>
              <a:defRPr sz="3200" b="1" cap="all">
                <a:solidFill>
                  <a:srgbClr val="60625E"/>
                </a:solidFill>
              </a:defRPr>
            </a:lvl1pPr>
            <a:lvl2pPr marL="0" indent="0" algn="ctr">
              <a:buNone/>
              <a:defRPr sz="3800" b="1"/>
            </a:lvl2pPr>
            <a:lvl3pPr marL="0" indent="0" algn="ctr">
              <a:buNone/>
              <a:defRPr sz="3800" b="1"/>
            </a:lvl3pPr>
            <a:lvl4pPr marL="0" indent="0" algn="ctr">
              <a:buNone/>
              <a:defRPr sz="3800" b="1"/>
            </a:lvl4pPr>
            <a:lvl5pPr marL="0" indent="0" algn="ctr">
              <a:buNone/>
              <a:defRPr sz="3800" b="1"/>
            </a:lvl5pPr>
          </a:lstStyle>
          <a:p>
            <a:pPr lvl="0"/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22" name="Content Placeholder 82"/>
          <p:cNvSpPr>
            <a:spLocks noGrp="1"/>
          </p:cNvSpPr>
          <p:nvPr>
            <p:ph sz="quarter" idx="25"/>
          </p:nvPr>
        </p:nvSpPr>
        <p:spPr>
          <a:xfrm>
            <a:off x="18733531" y="7556513"/>
            <a:ext cx="13704565" cy="3214998"/>
          </a:xfrm>
          <a:prstGeom prst="rect">
            <a:avLst/>
          </a:prstGeom>
        </p:spPr>
        <p:txBody>
          <a:bodyPr vert="horz" lIns="95408" tIns="47704" rIns="95408" bIns="47704"/>
          <a:lstStyle>
            <a:lvl1pPr marL="0" indent="0">
              <a:buNone/>
              <a:defRPr sz="1800"/>
            </a:lvl1pPr>
            <a:lvl2pPr marL="7813228" indent="-7813228">
              <a:buNone/>
              <a:defRPr sz="2600"/>
            </a:lvl2pPr>
            <a:lvl3pPr marL="7813228" indent="-7813228">
              <a:buNone/>
              <a:defRPr sz="2600"/>
            </a:lvl3pPr>
            <a:lvl4pPr marL="7813228" indent="-7813228">
              <a:buNone/>
              <a:defRPr sz="2600"/>
            </a:lvl4pPr>
            <a:lvl5pPr marL="7813228" indent="-7813228">
              <a:buNone/>
              <a:defRPr sz="2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23" name="Content Placeholder 85"/>
          <p:cNvSpPr>
            <a:spLocks noGrp="1"/>
          </p:cNvSpPr>
          <p:nvPr>
            <p:ph sz="quarter" idx="26" hasCustomPrompt="1"/>
          </p:nvPr>
        </p:nvSpPr>
        <p:spPr>
          <a:xfrm>
            <a:off x="18733029" y="6075696"/>
            <a:ext cx="13704288" cy="889332"/>
          </a:xfrm>
          <a:prstGeom prst="rect">
            <a:avLst/>
          </a:prstGeom>
          <a:gradFill flip="none" rotWithShape="1">
            <a:gsLst>
              <a:gs pos="75000">
                <a:schemeClr val="tx2">
                  <a:lumMod val="20000"/>
                  <a:lumOff val="80000"/>
                </a:schemeClr>
              </a:gs>
              <a:gs pos="34000">
                <a:schemeClr val="bg1"/>
              </a:gs>
              <a:gs pos="7000">
                <a:schemeClr val="tx2">
                  <a:lumMod val="20000"/>
                  <a:lumOff val="80000"/>
                </a:schemeClr>
              </a:gs>
            </a:gsLst>
            <a:lin ang="0" scaled="1"/>
            <a:tileRect/>
          </a:gradFill>
          <a:ln>
            <a:noFill/>
          </a:ln>
          <a:effectLst>
            <a:outerShdw blurRad="50800" dist="50800" dir="2700000" sx="65000" sy="65000" algn="tl" rotWithShape="0">
              <a:srgbClr val="000000">
                <a:alpha val="43000"/>
              </a:srgbClr>
            </a:outerShdw>
          </a:effectLst>
        </p:spPr>
        <p:txBody>
          <a:bodyPr vert="horz" lIns="95408" tIns="47704" rIns="95408" bIns="47704" anchor="ctr"/>
          <a:lstStyle>
            <a:lvl1pPr marL="0" indent="0" algn="ctr">
              <a:buNone/>
              <a:defRPr sz="3200" b="1" cap="all">
                <a:solidFill>
                  <a:srgbClr val="60625E"/>
                </a:solidFill>
              </a:defRPr>
            </a:lvl1pPr>
            <a:lvl2pPr marL="0" indent="0" algn="ctr">
              <a:buNone/>
              <a:defRPr sz="3800" b="1"/>
            </a:lvl2pPr>
            <a:lvl3pPr marL="0" indent="0" algn="ctr">
              <a:buNone/>
              <a:defRPr sz="3800" b="1"/>
            </a:lvl3pPr>
            <a:lvl4pPr marL="0" indent="0" algn="ctr">
              <a:buNone/>
              <a:defRPr sz="3800" b="1"/>
            </a:lvl4pPr>
            <a:lvl5pPr marL="0" indent="0" algn="ctr">
              <a:buNone/>
              <a:defRPr sz="3800" b="1"/>
            </a:lvl5pPr>
          </a:lstStyle>
          <a:p>
            <a:pPr lvl="0"/>
            <a:r>
              <a:rPr lang="en-US" dirty="0" smtClean="0"/>
              <a:t>results</a:t>
            </a:r>
            <a:endParaRPr lang="en-US" dirty="0"/>
          </a:p>
        </p:txBody>
      </p:sp>
      <p:sp>
        <p:nvSpPr>
          <p:cNvPr id="24" name="Content Placeholder 82"/>
          <p:cNvSpPr>
            <a:spLocks noGrp="1"/>
          </p:cNvSpPr>
          <p:nvPr>
            <p:ph sz="quarter" idx="27"/>
          </p:nvPr>
        </p:nvSpPr>
        <p:spPr>
          <a:xfrm>
            <a:off x="34938563" y="7556513"/>
            <a:ext cx="13704565" cy="3214998"/>
          </a:xfrm>
          <a:prstGeom prst="rect">
            <a:avLst/>
          </a:prstGeom>
        </p:spPr>
        <p:txBody>
          <a:bodyPr vert="horz" lIns="95408" tIns="47704" rIns="95408" bIns="47704"/>
          <a:lstStyle>
            <a:lvl1pPr marL="0" indent="0">
              <a:buNone/>
              <a:defRPr sz="1800"/>
            </a:lvl1pPr>
            <a:lvl2pPr marL="7813228" indent="-7813228">
              <a:buNone/>
              <a:defRPr sz="2600"/>
            </a:lvl2pPr>
            <a:lvl3pPr marL="7813228" indent="-7813228">
              <a:buNone/>
              <a:defRPr sz="2600"/>
            </a:lvl3pPr>
            <a:lvl4pPr marL="7813228" indent="-7813228">
              <a:buNone/>
              <a:defRPr sz="2600"/>
            </a:lvl4pPr>
            <a:lvl5pPr marL="7813228" indent="-7813228">
              <a:buNone/>
              <a:defRPr sz="2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25" name="Content Placeholder 85"/>
          <p:cNvSpPr>
            <a:spLocks noGrp="1"/>
          </p:cNvSpPr>
          <p:nvPr>
            <p:ph sz="quarter" idx="28" hasCustomPrompt="1"/>
          </p:nvPr>
        </p:nvSpPr>
        <p:spPr>
          <a:xfrm>
            <a:off x="34938064" y="6075696"/>
            <a:ext cx="13704288" cy="889332"/>
          </a:xfrm>
          <a:prstGeom prst="rect">
            <a:avLst/>
          </a:prstGeom>
          <a:gradFill flip="none" rotWithShape="1">
            <a:gsLst>
              <a:gs pos="75000">
                <a:schemeClr val="tx2">
                  <a:lumMod val="20000"/>
                  <a:lumOff val="80000"/>
                </a:schemeClr>
              </a:gs>
              <a:gs pos="34000">
                <a:schemeClr val="bg1"/>
              </a:gs>
              <a:gs pos="7000">
                <a:schemeClr val="tx2">
                  <a:lumMod val="20000"/>
                  <a:lumOff val="80000"/>
                </a:schemeClr>
              </a:gs>
            </a:gsLst>
            <a:lin ang="0" scaled="1"/>
            <a:tileRect/>
          </a:gradFill>
          <a:ln>
            <a:noFill/>
          </a:ln>
          <a:effectLst>
            <a:outerShdw blurRad="50800" dist="50800" dir="2700000" sx="65000" sy="65000" algn="tl" rotWithShape="0">
              <a:srgbClr val="000000">
                <a:alpha val="43000"/>
              </a:srgbClr>
            </a:outerShdw>
          </a:effectLst>
        </p:spPr>
        <p:txBody>
          <a:bodyPr vert="horz" lIns="95408" tIns="47704" rIns="95408" bIns="47704" anchor="ctr"/>
          <a:lstStyle>
            <a:lvl1pPr marL="0" indent="0" algn="ctr">
              <a:buNone/>
              <a:defRPr sz="3200" b="1" cap="all">
                <a:solidFill>
                  <a:srgbClr val="60625E"/>
                </a:solidFill>
              </a:defRPr>
            </a:lvl1pPr>
            <a:lvl2pPr marL="0" indent="0" algn="ctr">
              <a:buNone/>
              <a:defRPr sz="3800" b="1"/>
            </a:lvl2pPr>
            <a:lvl3pPr marL="0" indent="0" algn="ctr">
              <a:buNone/>
              <a:defRPr sz="3800" b="1"/>
            </a:lvl3pPr>
            <a:lvl4pPr marL="0" indent="0" algn="ctr">
              <a:buNone/>
              <a:defRPr sz="3800" b="1"/>
            </a:lvl4pPr>
            <a:lvl5pPr marL="0" indent="0" algn="ctr">
              <a:buNone/>
              <a:defRPr sz="3800" b="1"/>
            </a:lvl5pPr>
          </a:lstStyle>
          <a:p>
            <a:pPr lvl="0"/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26" name="Content Placeholder 82"/>
          <p:cNvSpPr>
            <a:spLocks noGrp="1"/>
          </p:cNvSpPr>
          <p:nvPr>
            <p:ph sz="quarter" idx="11"/>
          </p:nvPr>
        </p:nvSpPr>
        <p:spPr>
          <a:xfrm>
            <a:off x="2560331" y="17244558"/>
            <a:ext cx="13704565" cy="3214998"/>
          </a:xfrm>
          <a:prstGeom prst="rect">
            <a:avLst/>
          </a:prstGeom>
        </p:spPr>
        <p:txBody>
          <a:bodyPr vert="horz" lIns="95408" tIns="47704" rIns="95408" bIns="47704"/>
          <a:lstStyle>
            <a:lvl1pPr marL="0" indent="0">
              <a:buNone/>
              <a:defRPr sz="1800"/>
            </a:lvl1pPr>
            <a:lvl2pPr marL="7813228" indent="-7813228">
              <a:buNone/>
              <a:defRPr sz="2600"/>
            </a:lvl2pPr>
            <a:lvl3pPr marL="7813228" indent="-7813228">
              <a:buNone/>
              <a:defRPr sz="2600"/>
            </a:lvl3pPr>
            <a:lvl4pPr marL="7813228" indent="-7813228">
              <a:buNone/>
              <a:defRPr sz="2600"/>
            </a:lvl4pPr>
            <a:lvl5pPr marL="7813228" indent="-7813228">
              <a:buNone/>
              <a:defRPr sz="2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27" name="Content Placeholder 85"/>
          <p:cNvSpPr>
            <a:spLocks noGrp="1"/>
          </p:cNvSpPr>
          <p:nvPr>
            <p:ph sz="quarter" idx="13" hasCustomPrompt="1"/>
          </p:nvPr>
        </p:nvSpPr>
        <p:spPr>
          <a:xfrm>
            <a:off x="2561237" y="15763740"/>
            <a:ext cx="13704288" cy="889332"/>
          </a:xfrm>
          <a:prstGeom prst="rect">
            <a:avLst/>
          </a:prstGeom>
          <a:gradFill flip="none" rotWithShape="1">
            <a:gsLst>
              <a:gs pos="75000">
                <a:schemeClr val="tx2">
                  <a:lumMod val="20000"/>
                  <a:lumOff val="80000"/>
                </a:schemeClr>
              </a:gs>
              <a:gs pos="34000">
                <a:schemeClr val="bg1"/>
              </a:gs>
              <a:gs pos="7000">
                <a:schemeClr val="tx2">
                  <a:lumMod val="20000"/>
                  <a:lumOff val="80000"/>
                </a:schemeClr>
              </a:gs>
            </a:gsLst>
            <a:lin ang="0" scaled="1"/>
            <a:tileRect/>
          </a:gradFill>
          <a:ln>
            <a:noFill/>
          </a:ln>
          <a:effectLst>
            <a:outerShdw blurRad="50800" dist="50800" dir="2700000" sx="65000" sy="65000" algn="tl" rotWithShape="0">
              <a:srgbClr val="000000">
                <a:alpha val="43000"/>
              </a:srgbClr>
            </a:outerShdw>
          </a:effectLst>
        </p:spPr>
        <p:txBody>
          <a:bodyPr vert="horz" lIns="95408" tIns="47704" rIns="95408" bIns="47704" anchor="ctr"/>
          <a:lstStyle>
            <a:lvl1pPr marL="0" indent="0" algn="ctr">
              <a:buNone/>
              <a:defRPr sz="3200" b="1" cap="all">
                <a:solidFill>
                  <a:srgbClr val="60625E"/>
                </a:solidFill>
              </a:defRPr>
            </a:lvl1pPr>
            <a:lvl2pPr marL="0" indent="0" algn="ctr">
              <a:buNone/>
              <a:defRPr sz="3800" b="1"/>
            </a:lvl2pPr>
            <a:lvl3pPr marL="0" indent="0" algn="ctr">
              <a:buNone/>
              <a:defRPr sz="3800" b="1"/>
            </a:lvl3pPr>
            <a:lvl4pPr marL="0" indent="0" algn="ctr">
              <a:buNone/>
              <a:defRPr sz="3800" b="1"/>
            </a:lvl4pPr>
            <a:lvl5pPr marL="0" indent="0" algn="ctr">
              <a:buNone/>
              <a:defRPr sz="3800" b="1"/>
            </a:lvl5pPr>
          </a:lstStyle>
          <a:p>
            <a:pPr lvl="0"/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28" name="Content Placeholder 82"/>
          <p:cNvSpPr>
            <a:spLocks noGrp="1"/>
          </p:cNvSpPr>
          <p:nvPr>
            <p:ph sz="quarter" idx="29"/>
          </p:nvPr>
        </p:nvSpPr>
        <p:spPr>
          <a:xfrm>
            <a:off x="34937792" y="17244558"/>
            <a:ext cx="13704565" cy="3214998"/>
          </a:xfrm>
          <a:prstGeom prst="rect">
            <a:avLst/>
          </a:prstGeom>
        </p:spPr>
        <p:txBody>
          <a:bodyPr vert="horz" lIns="95408" tIns="47704" rIns="95408" bIns="47704"/>
          <a:lstStyle>
            <a:lvl1pPr marL="0" indent="0">
              <a:buNone/>
              <a:defRPr sz="1800"/>
            </a:lvl1pPr>
            <a:lvl2pPr marL="7813228" indent="-7813228">
              <a:buNone/>
              <a:defRPr sz="2600"/>
            </a:lvl2pPr>
            <a:lvl3pPr marL="7813228" indent="-7813228">
              <a:buNone/>
              <a:defRPr sz="2600"/>
            </a:lvl3pPr>
            <a:lvl4pPr marL="7813228" indent="-7813228">
              <a:buNone/>
              <a:defRPr sz="2600"/>
            </a:lvl4pPr>
            <a:lvl5pPr marL="7813228" indent="-7813228">
              <a:buNone/>
              <a:defRPr sz="2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29" name="Content Placeholder 85"/>
          <p:cNvSpPr>
            <a:spLocks noGrp="1"/>
          </p:cNvSpPr>
          <p:nvPr>
            <p:ph sz="quarter" idx="30" hasCustomPrompt="1"/>
          </p:nvPr>
        </p:nvSpPr>
        <p:spPr>
          <a:xfrm>
            <a:off x="34937293" y="15763740"/>
            <a:ext cx="13704288" cy="889332"/>
          </a:xfrm>
          <a:prstGeom prst="rect">
            <a:avLst/>
          </a:prstGeom>
          <a:gradFill flip="none" rotWithShape="1">
            <a:gsLst>
              <a:gs pos="75000">
                <a:schemeClr val="tx2">
                  <a:lumMod val="20000"/>
                  <a:lumOff val="80000"/>
                </a:schemeClr>
              </a:gs>
              <a:gs pos="34000">
                <a:schemeClr val="bg1"/>
              </a:gs>
              <a:gs pos="7000">
                <a:schemeClr val="tx2">
                  <a:lumMod val="20000"/>
                  <a:lumOff val="80000"/>
                </a:schemeClr>
              </a:gs>
            </a:gsLst>
            <a:lin ang="0" scaled="1"/>
            <a:tileRect/>
          </a:gradFill>
          <a:ln>
            <a:noFill/>
          </a:ln>
          <a:effectLst>
            <a:outerShdw blurRad="50800" dist="50800" dir="2700000" sx="65000" sy="65000" algn="tl" rotWithShape="0">
              <a:srgbClr val="000000">
                <a:alpha val="43000"/>
              </a:srgbClr>
            </a:outerShdw>
          </a:effectLst>
        </p:spPr>
        <p:txBody>
          <a:bodyPr vert="horz" lIns="95408" tIns="47704" rIns="95408" bIns="47704" anchor="ctr"/>
          <a:lstStyle>
            <a:lvl1pPr marL="0" indent="0" algn="ctr">
              <a:buNone/>
              <a:defRPr sz="3200" b="1" cap="all">
                <a:solidFill>
                  <a:srgbClr val="60625E"/>
                </a:solidFill>
              </a:defRPr>
            </a:lvl1pPr>
            <a:lvl2pPr marL="0" indent="0" algn="ctr">
              <a:buNone/>
              <a:defRPr sz="3800" b="1"/>
            </a:lvl2pPr>
            <a:lvl3pPr marL="0" indent="0" algn="ctr">
              <a:buNone/>
              <a:defRPr sz="3800" b="1"/>
            </a:lvl3pPr>
            <a:lvl4pPr marL="0" indent="0" algn="ctr">
              <a:buNone/>
              <a:defRPr sz="3800" b="1"/>
            </a:lvl4pPr>
            <a:lvl5pPr marL="0" indent="0" algn="ctr">
              <a:buNone/>
              <a:defRPr sz="3800" b="1"/>
            </a:lvl5pPr>
          </a:lstStyle>
          <a:p>
            <a:pPr lvl="0"/>
            <a:r>
              <a:rPr lang="en-US" dirty="0" smtClean="0"/>
              <a:t>references</a:t>
            </a:r>
            <a:endParaRPr lang="en-US" dirty="0"/>
          </a:p>
        </p:txBody>
      </p:sp>
      <p:sp>
        <p:nvSpPr>
          <p:cNvPr id="30" name="Content Placeholder 82"/>
          <p:cNvSpPr>
            <a:spLocks noGrp="1"/>
          </p:cNvSpPr>
          <p:nvPr>
            <p:ph sz="quarter" idx="14"/>
          </p:nvPr>
        </p:nvSpPr>
        <p:spPr>
          <a:xfrm>
            <a:off x="2559424" y="27748106"/>
            <a:ext cx="13704565" cy="3214998"/>
          </a:xfrm>
          <a:prstGeom prst="rect">
            <a:avLst/>
          </a:prstGeom>
        </p:spPr>
        <p:txBody>
          <a:bodyPr vert="horz" lIns="95408" tIns="47704" rIns="95408" bIns="47704"/>
          <a:lstStyle>
            <a:lvl1pPr marL="0" indent="0">
              <a:buNone/>
              <a:defRPr sz="1800"/>
            </a:lvl1pPr>
            <a:lvl2pPr marL="7813228" indent="-7813228">
              <a:buNone/>
              <a:defRPr sz="2600"/>
            </a:lvl2pPr>
            <a:lvl3pPr marL="7813228" indent="-7813228">
              <a:buNone/>
              <a:defRPr sz="2600"/>
            </a:lvl3pPr>
            <a:lvl4pPr marL="7813228" indent="-7813228">
              <a:buNone/>
              <a:defRPr sz="2600"/>
            </a:lvl4pPr>
            <a:lvl5pPr marL="7813228" indent="-7813228">
              <a:buNone/>
              <a:defRPr sz="2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31" name="Content Placeholder 85"/>
          <p:cNvSpPr>
            <a:spLocks noGrp="1"/>
          </p:cNvSpPr>
          <p:nvPr>
            <p:ph sz="quarter" idx="15" hasCustomPrompt="1"/>
          </p:nvPr>
        </p:nvSpPr>
        <p:spPr>
          <a:xfrm>
            <a:off x="2560328" y="26267285"/>
            <a:ext cx="13704288" cy="889332"/>
          </a:xfrm>
          <a:prstGeom prst="rect">
            <a:avLst/>
          </a:prstGeom>
          <a:gradFill flip="none" rotWithShape="1">
            <a:gsLst>
              <a:gs pos="75000">
                <a:schemeClr val="tx2">
                  <a:lumMod val="20000"/>
                  <a:lumOff val="80000"/>
                </a:schemeClr>
              </a:gs>
              <a:gs pos="34000">
                <a:schemeClr val="bg1"/>
              </a:gs>
              <a:gs pos="7000">
                <a:schemeClr val="tx2">
                  <a:lumMod val="20000"/>
                  <a:lumOff val="80000"/>
                </a:schemeClr>
              </a:gs>
            </a:gsLst>
            <a:lin ang="0" scaled="1"/>
            <a:tileRect/>
          </a:gradFill>
          <a:ln>
            <a:noFill/>
          </a:ln>
          <a:effectLst>
            <a:outerShdw blurRad="50800" dist="50800" dir="2700000" sx="65000" sy="65000" algn="tl" rotWithShape="0">
              <a:srgbClr val="000000">
                <a:alpha val="43000"/>
              </a:srgbClr>
            </a:outerShdw>
          </a:effectLst>
        </p:spPr>
        <p:txBody>
          <a:bodyPr vert="horz" lIns="95408" tIns="47704" rIns="95408" bIns="47704" anchor="ctr"/>
          <a:lstStyle>
            <a:lvl1pPr marL="0" indent="0" algn="ctr">
              <a:buNone/>
              <a:defRPr sz="3200" b="1" cap="all">
                <a:solidFill>
                  <a:srgbClr val="60625E"/>
                </a:solidFill>
              </a:defRPr>
            </a:lvl1pPr>
            <a:lvl2pPr marL="0" indent="0" algn="ctr">
              <a:buNone/>
              <a:defRPr sz="3800" b="1"/>
            </a:lvl2pPr>
            <a:lvl3pPr marL="0" indent="0" algn="ctr">
              <a:buNone/>
              <a:defRPr sz="3800" b="1"/>
            </a:lvl3pPr>
            <a:lvl4pPr marL="0" indent="0" algn="ctr">
              <a:buNone/>
              <a:defRPr sz="3800" b="1"/>
            </a:lvl4pPr>
            <a:lvl5pPr marL="0" indent="0" algn="ctr">
              <a:buNone/>
              <a:defRPr sz="3800" b="1"/>
            </a:lvl5pPr>
          </a:lstStyle>
          <a:p>
            <a:pPr lvl="0"/>
            <a:r>
              <a:rPr lang="en-US" dirty="0" smtClean="0"/>
              <a:t>methods</a:t>
            </a:r>
            <a:endParaRPr lang="en-US" dirty="0"/>
          </a:p>
        </p:txBody>
      </p:sp>
      <p:sp>
        <p:nvSpPr>
          <p:cNvPr id="32" name="Text Placeholder 103"/>
          <p:cNvSpPr>
            <a:spLocks noGrp="1"/>
          </p:cNvSpPr>
          <p:nvPr>
            <p:ph type="body" sz="quarter" idx="24" hasCustomPrompt="1"/>
          </p:nvPr>
        </p:nvSpPr>
        <p:spPr>
          <a:xfrm>
            <a:off x="1702300" y="35569393"/>
            <a:ext cx="35568653" cy="1468934"/>
          </a:xfrm>
          <a:prstGeom prst="rect">
            <a:avLst/>
          </a:prstGeom>
        </p:spPr>
        <p:txBody>
          <a:bodyPr vert="horz" lIns="95408" tIns="47704" rIns="95408" bIns="47704" anchor="b"/>
          <a:lstStyle>
            <a:lvl1pPr>
              <a:buNone/>
              <a:defRPr sz="1800" baseline="0"/>
            </a:lvl1pPr>
            <a:lvl2pPr>
              <a:buNone/>
              <a:defRPr sz="1800"/>
            </a:lvl2pPr>
            <a:lvl3pPr>
              <a:buNone/>
              <a:defRPr sz="1800"/>
            </a:lvl3pPr>
            <a:lvl4pPr>
              <a:buNone/>
              <a:defRPr sz="1800"/>
            </a:lvl4pPr>
            <a:lvl5pPr>
              <a:buNone/>
              <a:defRPr sz="1800"/>
            </a:lvl5pPr>
          </a:lstStyle>
          <a:p>
            <a:pPr lvl="0"/>
            <a:r>
              <a:rPr lang="en-US" dirty="0" smtClean="0"/>
              <a:t>This is where further credits or small notes would be placed</a:t>
            </a:r>
            <a:endParaRPr lang="en-US" dirty="0"/>
          </a:p>
        </p:txBody>
      </p:sp>
      <p:sp>
        <p:nvSpPr>
          <p:cNvPr id="33" name="Text Placeholder 7"/>
          <p:cNvSpPr>
            <a:spLocks noGrp="1"/>
          </p:cNvSpPr>
          <p:nvPr>
            <p:ph type="body" sz="quarter" idx="32" hasCustomPrompt="1"/>
          </p:nvPr>
        </p:nvSpPr>
        <p:spPr>
          <a:xfrm>
            <a:off x="38180083" y="35569393"/>
            <a:ext cx="11142133" cy="1468934"/>
          </a:xfrm>
          <a:prstGeom prst="rect">
            <a:avLst/>
          </a:prstGeom>
        </p:spPr>
        <p:txBody>
          <a:bodyPr vert="horz" lIns="95408" tIns="47704" rIns="95408" bIns="47704" anchor="b"/>
          <a:lstStyle>
            <a:lvl1pPr marL="0" indent="0">
              <a:spcBef>
                <a:spcPts val="0"/>
              </a:spcBef>
              <a:buNone/>
              <a:defRPr sz="2200" b="1">
                <a:solidFill>
                  <a:schemeClr val="tx1">
                    <a:lumMod val="50000"/>
                  </a:schemeClr>
                </a:solidFill>
              </a:defRPr>
            </a:lvl1pPr>
            <a:lvl2pPr marL="0" indent="0">
              <a:spcBef>
                <a:spcPts val="0"/>
              </a:spcBef>
              <a:buNone/>
              <a:defRPr sz="2600"/>
            </a:lvl2pPr>
            <a:lvl3pPr marL="0" indent="0">
              <a:spcBef>
                <a:spcPts val="0"/>
              </a:spcBef>
              <a:buNone/>
              <a:defRPr sz="2600"/>
            </a:lvl3pPr>
            <a:lvl4pPr marL="0" indent="0">
              <a:spcBef>
                <a:spcPts val="0"/>
              </a:spcBef>
              <a:buNone/>
              <a:defRPr sz="2600"/>
            </a:lvl4pPr>
            <a:lvl5pPr marL="0" indent="0">
              <a:spcBef>
                <a:spcPts val="0"/>
              </a:spcBef>
              <a:buNone/>
              <a:defRPr sz="2600"/>
            </a:lvl5pPr>
          </a:lstStyle>
          <a:p>
            <a:pPr lvl="0"/>
            <a:r>
              <a:rPr lang="en-US" dirty="0" smtClean="0"/>
              <a:t>VANDERBILT UNIVERSITY SCHOOL OF MEDICINE</a:t>
            </a:r>
          </a:p>
          <a:p>
            <a:pPr lvl="0"/>
            <a:r>
              <a:rPr lang="en-US" dirty="0" smtClean="0"/>
              <a:t>NASHVILLE, TENNESSEE</a:t>
            </a:r>
            <a:endParaRPr lang="en-US" dirty="0"/>
          </a:p>
        </p:txBody>
      </p:sp>
      <p:sp>
        <p:nvSpPr>
          <p:cNvPr id="36" name="Title 77"/>
          <p:cNvSpPr>
            <a:spLocks noGrp="1"/>
          </p:cNvSpPr>
          <p:nvPr>
            <p:ph type="title"/>
          </p:nvPr>
        </p:nvSpPr>
        <p:spPr>
          <a:xfrm>
            <a:off x="2561233" y="1011959"/>
            <a:ext cx="32996195" cy="2196240"/>
          </a:xfrm>
          <a:prstGeom prst="rect">
            <a:avLst/>
          </a:prstGeom>
        </p:spPr>
        <p:txBody>
          <a:bodyPr vert="horz" lIns="182880" tIns="91440" rIns="182880" bIns="91440" anchor="ctr"/>
          <a:lstStyle>
            <a:lvl1pPr algn="l">
              <a:defRPr sz="48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7" name="Text Placeholder 18"/>
          <p:cNvSpPr>
            <a:spLocks noGrp="1"/>
          </p:cNvSpPr>
          <p:nvPr>
            <p:ph type="body" sz="quarter" idx="33" hasCustomPrompt="1"/>
          </p:nvPr>
        </p:nvSpPr>
        <p:spPr>
          <a:xfrm>
            <a:off x="2559975" y="3537508"/>
            <a:ext cx="32997965" cy="888458"/>
          </a:xfrm>
          <a:prstGeom prst="rect">
            <a:avLst/>
          </a:prstGeom>
        </p:spPr>
        <p:txBody>
          <a:bodyPr vert="horz" lIns="182880" tIns="91440" rIns="182880" bIns="91440" anchor="ctr"/>
          <a:lstStyle>
            <a:lvl1pPr marL="0" indent="0" algn="l">
              <a:buNone/>
              <a:defRPr sz="3600" b="1" cap="all" baseline="0">
                <a:solidFill>
                  <a:srgbClr val="595A59"/>
                </a:solidFill>
              </a:defRPr>
            </a:lvl1pPr>
            <a:lvl2pPr marL="0" indent="0" algn="ctr">
              <a:defRPr sz="7200" b="1" cap="all">
                <a:solidFill>
                  <a:srgbClr val="FFFFFE"/>
                </a:solidFill>
              </a:defRPr>
            </a:lvl2pPr>
            <a:lvl3pPr marL="0" indent="0" algn="ctr">
              <a:defRPr sz="7200" b="1" cap="all">
                <a:solidFill>
                  <a:srgbClr val="FFFFFE"/>
                </a:solidFill>
              </a:defRPr>
            </a:lvl3pPr>
            <a:lvl4pPr marL="0" indent="0" algn="ctr">
              <a:defRPr sz="7200" b="1" cap="all">
                <a:solidFill>
                  <a:srgbClr val="FFFFFE"/>
                </a:solidFill>
              </a:defRPr>
            </a:lvl4pPr>
            <a:lvl5pPr marL="0" indent="0" algn="ctr">
              <a:defRPr sz="7200" b="1" cap="all">
                <a:solidFill>
                  <a:srgbClr val="FFFFFE"/>
                </a:solidFill>
              </a:defRPr>
            </a:lvl5pPr>
          </a:lstStyle>
          <a:p>
            <a:pPr lvl="0"/>
            <a:r>
              <a:rPr lang="en-US" dirty="0" smtClean="0"/>
              <a:t>First last 1   •   first last 2   •   first last 3   •   first last 4 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4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Rectangle 47"/>
          <p:cNvSpPr/>
          <p:nvPr userDrawn="1"/>
        </p:nvSpPr>
        <p:spPr>
          <a:xfrm>
            <a:off x="0" y="37837432"/>
            <a:ext cx="51206400" cy="526595"/>
          </a:xfrm>
          <a:prstGeom prst="rect">
            <a:avLst/>
          </a:prstGeom>
          <a:solidFill>
            <a:schemeClr val="accent2">
              <a:lumMod val="75000"/>
              <a:lumOff val="25000"/>
            </a:schemeClr>
          </a:solidFill>
          <a:ln>
            <a:noFill/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lIns="95408" tIns="47704" rIns="95408" bIns="47704" rtlCol="0" anchor="ctr"/>
          <a:lstStyle/>
          <a:p>
            <a:pPr algn="ctr"/>
            <a:endParaRPr lang="en-US"/>
          </a:p>
        </p:txBody>
      </p:sp>
      <p:sp>
        <p:nvSpPr>
          <p:cNvPr id="49" name="Rectangle 48"/>
          <p:cNvSpPr/>
          <p:nvPr userDrawn="1"/>
        </p:nvSpPr>
        <p:spPr>
          <a:xfrm>
            <a:off x="0" y="2"/>
            <a:ext cx="51206400" cy="4541990"/>
          </a:xfrm>
          <a:prstGeom prst="rect">
            <a:avLst/>
          </a:prstGeom>
          <a:gradFill flip="none" rotWithShape="1">
            <a:gsLst>
              <a:gs pos="100000">
                <a:schemeClr val="tx2"/>
              </a:gs>
              <a:gs pos="0">
                <a:schemeClr val="tx2">
                  <a:lumMod val="60000"/>
                  <a:lumOff val="4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lIns="95408" tIns="47704" rIns="95408" bIns="47704" rtlCol="0" anchor="ctr"/>
          <a:lstStyle/>
          <a:p>
            <a:pPr algn="ctr"/>
            <a:endParaRPr lang="en-US"/>
          </a:p>
        </p:txBody>
      </p:sp>
      <p:sp>
        <p:nvSpPr>
          <p:cNvPr id="50" name="Rectangle 49"/>
          <p:cNvSpPr/>
          <p:nvPr userDrawn="1"/>
        </p:nvSpPr>
        <p:spPr>
          <a:xfrm>
            <a:off x="0" y="4541993"/>
            <a:ext cx="51206400" cy="427976"/>
          </a:xfrm>
          <a:prstGeom prst="rect">
            <a:avLst/>
          </a:prstGeom>
          <a:solidFill>
            <a:schemeClr val="accent2">
              <a:lumMod val="75000"/>
              <a:lumOff val="25000"/>
            </a:schemeClr>
          </a:solidFill>
          <a:ln>
            <a:noFill/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lIns="95408" tIns="47704" rIns="95408" bIns="47704" rtlCol="0" anchor="ctr"/>
          <a:lstStyle/>
          <a:p>
            <a:pPr algn="ctr"/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39414697" y="1493613"/>
            <a:ext cx="9187161" cy="149959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</p:sldLayoutIdLst>
  <p:timing>
    <p:tnLst>
      <p:par>
        <p:cTn id="1" dur="indefinite" restart="never" nodeType="tmRoot"/>
      </p:par>
    </p:tnLst>
  </p:timing>
  <p:txStyles>
    <p:titleStyle>
      <a:lvl1pPr algn="ctr" defTabSz="1962648" rtl="0" eaLnBrk="1" latinLnBrk="0" hangingPunct="1">
        <a:spcBef>
          <a:spcPct val="0"/>
        </a:spcBef>
        <a:buNone/>
        <a:defRPr sz="5000" kern="1200" cap="all" spc="626" baseline="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1471986" indent="-1471986" algn="l" defTabSz="1962648" rtl="0" eaLnBrk="1" latinLnBrk="0" hangingPunct="1">
        <a:spcBef>
          <a:spcPct val="20000"/>
        </a:spcBef>
        <a:buFont typeface="Arial"/>
        <a:buChar char="•"/>
        <a:defRPr sz="3800" kern="1200">
          <a:solidFill>
            <a:schemeClr val="tx1"/>
          </a:solidFill>
          <a:latin typeface="+mn-lt"/>
          <a:ea typeface="+mn-ea"/>
          <a:cs typeface="+mn-cs"/>
        </a:defRPr>
      </a:lvl1pPr>
      <a:lvl2pPr marL="3189304" indent="-1226656" algn="l" defTabSz="1962648" rtl="0" eaLnBrk="1" latinLnBrk="0" hangingPunct="1">
        <a:spcBef>
          <a:spcPct val="20000"/>
        </a:spcBef>
        <a:buFont typeface="Arial"/>
        <a:buChar char="–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4906620" indent="-981324" algn="l" defTabSz="1962648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6869268" indent="-981324" algn="l" defTabSz="1962648" rtl="0" eaLnBrk="1" latinLnBrk="0" hangingPunct="1">
        <a:spcBef>
          <a:spcPct val="20000"/>
        </a:spcBef>
        <a:buFont typeface="Arial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8831916" indent="-981324" algn="l" defTabSz="1962648" rtl="0" eaLnBrk="1" latinLnBrk="0" hangingPunct="1">
        <a:spcBef>
          <a:spcPct val="20000"/>
        </a:spcBef>
        <a:buFont typeface="Arial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794564" indent="-981324" algn="l" defTabSz="1962648" rtl="0" eaLnBrk="1" latinLnBrk="0" hangingPunct="1">
        <a:spcBef>
          <a:spcPct val="20000"/>
        </a:spcBef>
        <a:buFont typeface="Arial"/>
        <a:buChar char="•"/>
        <a:defRPr sz="8600" kern="1200">
          <a:solidFill>
            <a:schemeClr val="tx1"/>
          </a:solidFill>
          <a:latin typeface="+mn-lt"/>
          <a:ea typeface="+mn-ea"/>
          <a:cs typeface="+mn-cs"/>
        </a:defRPr>
      </a:lvl6pPr>
      <a:lvl7pPr marL="12757214" indent="-981324" algn="l" defTabSz="1962648" rtl="0" eaLnBrk="1" latinLnBrk="0" hangingPunct="1">
        <a:spcBef>
          <a:spcPct val="20000"/>
        </a:spcBef>
        <a:buFont typeface="Arial"/>
        <a:buChar char="•"/>
        <a:defRPr sz="8600" kern="1200">
          <a:solidFill>
            <a:schemeClr val="tx1"/>
          </a:solidFill>
          <a:latin typeface="+mn-lt"/>
          <a:ea typeface="+mn-ea"/>
          <a:cs typeface="+mn-cs"/>
        </a:defRPr>
      </a:lvl7pPr>
      <a:lvl8pPr marL="14719862" indent="-981324" algn="l" defTabSz="1962648" rtl="0" eaLnBrk="1" latinLnBrk="0" hangingPunct="1">
        <a:spcBef>
          <a:spcPct val="20000"/>
        </a:spcBef>
        <a:buFont typeface="Arial"/>
        <a:buChar char="•"/>
        <a:defRPr sz="8600" kern="1200">
          <a:solidFill>
            <a:schemeClr val="tx1"/>
          </a:solidFill>
          <a:latin typeface="+mn-lt"/>
          <a:ea typeface="+mn-ea"/>
          <a:cs typeface="+mn-cs"/>
        </a:defRPr>
      </a:lvl8pPr>
      <a:lvl9pPr marL="16682510" indent="-981324" algn="l" defTabSz="1962648" rtl="0" eaLnBrk="1" latinLnBrk="0" hangingPunct="1">
        <a:spcBef>
          <a:spcPct val="20000"/>
        </a:spcBef>
        <a:buFont typeface="Arial"/>
        <a:buChar char="•"/>
        <a:defRPr sz="8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962648" rtl="0" eaLnBrk="1" latinLnBrk="0" hangingPunct="1">
        <a:defRPr sz="7800" kern="1200">
          <a:solidFill>
            <a:schemeClr val="tx1"/>
          </a:solidFill>
          <a:latin typeface="+mn-lt"/>
          <a:ea typeface="+mn-ea"/>
          <a:cs typeface="+mn-cs"/>
        </a:defRPr>
      </a:lvl1pPr>
      <a:lvl2pPr marL="1962648" algn="l" defTabSz="1962648" rtl="0" eaLnBrk="1" latinLnBrk="0" hangingPunct="1">
        <a:defRPr sz="7800" kern="1200">
          <a:solidFill>
            <a:schemeClr val="tx1"/>
          </a:solidFill>
          <a:latin typeface="+mn-lt"/>
          <a:ea typeface="+mn-ea"/>
          <a:cs typeface="+mn-cs"/>
        </a:defRPr>
      </a:lvl2pPr>
      <a:lvl3pPr marL="3925296" algn="l" defTabSz="1962648" rtl="0" eaLnBrk="1" latinLnBrk="0" hangingPunct="1">
        <a:defRPr sz="7800" kern="1200">
          <a:solidFill>
            <a:schemeClr val="tx1"/>
          </a:solidFill>
          <a:latin typeface="+mn-lt"/>
          <a:ea typeface="+mn-ea"/>
          <a:cs typeface="+mn-cs"/>
        </a:defRPr>
      </a:lvl3pPr>
      <a:lvl4pPr marL="5887944" algn="l" defTabSz="1962648" rtl="0" eaLnBrk="1" latinLnBrk="0" hangingPunct="1">
        <a:defRPr sz="7800" kern="1200">
          <a:solidFill>
            <a:schemeClr val="tx1"/>
          </a:solidFill>
          <a:latin typeface="+mn-lt"/>
          <a:ea typeface="+mn-ea"/>
          <a:cs typeface="+mn-cs"/>
        </a:defRPr>
      </a:lvl4pPr>
      <a:lvl5pPr marL="7850592" algn="l" defTabSz="1962648" rtl="0" eaLnBrk="1" latinLnBrk="0" hangingPunct="1">
        <a:defRPr sz="7800" kern="1200">
          <a:solidFill>
            <a:schemeClr val="tx1"/>
          </a:solidFill>
          <a:latin typeface="+mn-lt"/>
          <a:ea typeface="+mn-ea"/>
          <a:cs typeface="+mn-cs"/>
        </a:defRPr>
      </a:lvl5pPr>
      <a:lvl6pPr marL="9813240" algn="l" defTabSz="1962648" rtl="0" eaLnBrk="1" latinLnBrk="0" hangingPunct="1">
        <a:defRPr sz="7800" kern="1200">
          <a:solidFill>
            <a:schemeClr val="tx1"/>
          </a:solidFill>
          <a:latin typeface="+mn-lt"/>
          <a:ea typeface="+mn-ea"/>
          <a:cs typeface="+mn-cs"/>
        </a:defRPr>
      </a:lvl6pPr>
      <a:lvl7pPr marL="11775888" algn="l" defTabSz="1962648" rtl="0" eaLnBrk="1" latinLnBrk="0" hangingPunct="1">
        <a:defRPr sz="7800" kern="1200">
          <a:solidFill>
            <a:schemeClr val="tx1"/>
          </a:solidFill>
          <a:latin typeface="+mn-lt"/>
          <a:ea typeface="+mn-ea"/>
          <a:cs typeface="+mn-cs"/>
        </a:defRPr>
      </a:lvl7pPr>
      <a:lvl8pPr marL="13738538" algn="l" defTabSz="1962648" rtl="0" eaLnBrk="1" latinLnBrk="0" hangingPunct="1">
        <a:defRPr sz="7800" kern="1200">
          <a:solidFill>
            <a:schemeClr val="tx1"/>
          </a:solidFill>
          <a:latin typeface="+mn-lt"/>
          <a:ea typeface="+mn-ea"/>
          <a:cs typeface="+mn-cs"/>
        </a:defRPr>
      </a:lvl8pPr>
      <a:lvl9pPr marL="15701186" algn="l" defTabSz="1962648" rtl="0" eaLnBrk="1" latinLnBrk="0" hangingPunct="1">
        <a:defRPr sz="7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3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9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2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4" name="Content Placeholder 13"/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Content Placeholder 14"/>
          <p:cNvSpPr>
            <a:spLocks noGrp="1"/>
          </p:cNvSpPr>
          <p:nvPr>
            <p:ph sz="quarter" idx="2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7" name="Text Placeholder 16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742881084"/>
      </p:ext>
    </p:extLst>
  </p:cSld>
  <p:clrMapOvr>
    <a:masterClrMapping/>
  </p:clrMapOvr>
</p:sld>
</file>

<file path=ppt/theme/theme1.xml><?xml version="1.0" encoding="utf-8"?>
<a:theme xmlns:a="http://schemas.openxmlformats.org/drawingml/2006/main" name="VU Gold">
  <a:themeElements>
    <a:clrScheme name="VUMC 2">
      <a:dk1>
        <a:srgbClr val="3C3C3B"/>
      </a:dk1>
      <a:lt1>
        <a:sysClr val="window" lastClr="FFFFFF"/>
      </a:lt1>
      <a:dk2>
        <a:srgbClr val="856B38"/>
      </a:dk2>
      <a:lt2>
        <a:srgbClr val="E6DEC7"/>
      </a:lt2>
      <a:accent1>
        <a:srgbClr val="E6DEC7"/>
      </a:accent1>
      <a:accent2>
        <a:srgbClr val="141313"/>
      </a:accent2>
      <a:accent3>
        <a:srgbClr val="636463"/>
      </a:accent3>
      <a:accent4>
        <a:srgbClr val="777877"/>
      </a:accent4>
      <a:accent5>
        <a:srgbClr val="0C3D77"/>
      </a:accent5>
      <a:accent6>
        <a:srgbClr val="04264E"/>
      </a:accent6>
      <a:hlink>
        <a:srgbClr val="141313"/>
      </a:hlink>
      <a:folHlink>
        <a:srgbClr val="003F83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 vert="horz" wrap="square">
        <a:spAutoFit/>
      </a:bodyPr>
      <a:lstStyle>
        <a:defPPr marL="0" marR="0" indent="0" algn="l" defTabSz="1881012" rtl="0" eaLnBrk="1" fontAlgn="auto" latinLnBrk="0" hangingPunct="1">
          <a:lnSpc>
            <a:spcPct val="100000"/>
          </a:lnSpc>
          <a:spcBef>
            <a:spcPct val="20000"/>
          </a:spcBef>
          <a:spcAft>
            <a:spcPts val="0"/>
          </a:spcAft>
          <a:buClrTx/>
          <a:buSzTx/>
          <a:buFont typeface="Arial"/>
          <a:buNone/>
          <a:tabLst/>
          <a:defRPr kumimoji="0" sz="24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+mn-lt"/>
            <a:ea typeface="+mn-ea"/>
            <a:cs typeface="+mn-cs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344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VU Gold</vt:lpstr>
      <vt:lpstr>Slide 1</vt:lpstr>
    </vt:vector>
  </TitlesOfParts>
  <Company>Gaylord Entertainment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Matthew Guest</dc:creator>
  <cp:lastModifiedBy>Matthew Guest</cp:lastModifiedBy>
  <cp:revision>44</cp:revision>
  <dcterms:created xsi:type="dcterms:W3CDTF">2014-10-23T04:34:31Z</dcterms:created>
  <dcterms:modified xsi:type="dcterms:W3CDTF">2014-10-23T04:37:13Z</dcterms:modified>
</cp:coreProperties>
</file>