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51206400" cy="329184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 varScale="1">
        <p:scale>
          <a:sx n="29" d="100"/>
          <a:sy n="29" d="100"/>
        </p:scale>
        <p:origin x="-216" y="-272"/>
      </p:cViewPr>
      <p:guideLst>
        <p:guide orient="horz" pos="10368"/>
        <p:guide pos="16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3320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2000" y="685800"/>
            <a:ext cx="533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299" y="30488050"/>
            <a:ext cx="35568652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2" y="30488050"/>
            <a:ext cx="11142133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3" y="6001265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2" y="13707633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6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3" y="21423938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7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8135452" y="6001265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8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8136363" y="13707633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9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8135452" y="21423938"/>
            <a:ext cx="20508737" cy="59893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0" name="Content Placeholder 82"/>
          <p:cNvSpPr>
            <a:spLocks noGrp="1"/>
          </p:cNvSpPr>
          <p:nvPr>
            <p:ph sz="quarter" idx="10"/>
          </p:nvPr>
        </p:nvSpPr>
        <p:spPr>
          <a:xfrm>
            <a:off x="2560816" y="6836697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Content Placeholder 82"/>
          <p:cNvSpPr>
            <a:spLocks noGrp="1"/>
          </p:cNvSpPr>
          <p:nvPr>
            <p:ph sz="quarter" idx="11"/>
          </p:nvPr>
        </p:nvSpPr>
        <p:spPr>
          <a:xfrm>
            <a:off x="2560321" y="14543064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2" name="Content Placeholder 82"/>
          <p:cNvSpPr>
            <a:spLocks noGrp="1"/>
          </p:cNvSpPr>
          <p:nvPr>
            <p:ph sz="quarter" idx="14"/>
          </p:nvPr>
        </p:nvSpPr>
        <p:spPr>
          <a:xfrm>
            <a:off x="2559413" y="22259370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3" name="Content Placeholder 82"/>
          <p:cNvSpPr>
            <a:spLocks noGrp="1"/>
          </p:cNvSpPr>
          <p:nvPr>
            <p:ph sz="quarter" idx="16"/>
          </p:nvPr>
        </p:nvSpPr>
        <p:spPr>
          <a:xfrm>
            <a:off x="28135945" y="6836697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4" name="Content Placeholder 82"/>
          <p:cNvSpPr>
            <a:spLocks noGrp="1"/>
          </p:cNvSpPr>
          <p:nvPr>
            <p:ph sz="quarter" idx="17"/>
          </p:nvPr>
        </p:nvSpPr>
        <p:spPr>
          <a:xfrm>
            <a:off x="28135450" y="14543064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5" name="Content Placeholder 82"/>
          <p:cNvSpPr>
            <a:spLocks noGrp="1"/>
          </p:cNvSpPr>
          <p:nvPr>
            <p:ph sz="quarter" idx="20"/>
          </p:nvPr>
        </p:nvSpPr>
        <p:spPr>
          <a:xfrm>
            <a:off x="28134538" y="22259370"/>
            <a:ext cx="20509151" cy="2165202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561231" y="867393"/>
            <a:ext cx="32996196" cy="1882491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559973" y="3251128"/>
            <a:ext cx="32997966" cy="761535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82"/>
          <p:cNvSpPr>
            <a:spLocks noGrp="1"/>
          </p:cNvSpPr>
          <p:nvPr>
            <p:ph sz="quarter" idx="10"/>
          </p:nvPr>
        </p:nvSpPr>
        <p:spPr>
          <a:xfrm>
            <a:off x="2560825" y="7352931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6" y="6083659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2" name="Content Placeholder 82"/>
          <p:cNvSpPr>
            <a:spLocks noGrp="1"/>
          </p:cNvSpPr>
          <p:nvPr>
            <p:ph sz="quarter" idx="25"/>
          </p:nvPr>
        </p:nvSpPr>
        <p:spPr>
          <a:xfrm>
            <a:off x="18733529" y="7352931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8733030" y="6083659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2"/>
          <p:cNvSpPr>
            <a:spLocks noGrp="1"/>
          </p:cNvSpPr>
          <p:nvPr>
            <p:ph sz="quarter" idx="27"/>
          </p:nvPr>
        </p:nvSpPr>
        <p:spPr>
          <a:xfrm>
            <a:off x="34938563" y="7352931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34938064" y="6083659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1"/>
          </p:nvPr>
        </p:nvSpPr>
        <p:spPr>
          <a:xfrm>
            <a:off x="2560331" y="15219010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8" y="13949737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8" name="Content Placeholder 82"/>
          <p:cNvSpPr>
            <a:spLocks noGrp="1"/>
          </p:cNvSpPr>
          <p:nvPr>
            <p:ph sz="quarter" idx="29"/>
          </p:nvPr>
        </p:nvSpPr>
        <p:spPr>
          <a:xfrm>
            <a:off x="34937792" y="15219010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34937292" y="13949737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4"/>
          </p:nvPr>
        </p:nvSpPr>
        <p:spPr>
          <a:xfrm>
            <a:off x="2559422" y="23784090"/>
            <a:ext cx="13704566" cy="2755713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6" y="22514815"/>
            <a:ext cx="13704289" cy="76228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299" y="30488050"/>
            <a:ext cx="35568652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2" y="30488050"/>
            <a:ext cx="11142133" cy="125908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6" name="Title 77"/>
          <p:cNvSpPr>
            <a:spLocks noGrp="1"/>
          </p:cNvSpPr>
          <p:nvPr>
            <p:ph type="title"/>
          </p:nvPr>
        </p:nvSpPr>
        <p:spPr>
          <a:xfrm>
            <a:off x="2561231" y="867393"/>
            <a:ext cx="32996196" cy="1882491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559973" y="3251128"/>
            <a:ext cx="32997966" cy="761535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 userDrawn="1"/>
        </p:nvSpPr>
        <p:spPr>
          <a:xfrm>
            <a:off x="0" y="32432083"/>
            <a:ext cx="51206400" cy="451367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 userDrawn="1"/>
        </p:nvSpPr>
        <p:spPr>
          <a:xfrm>
            <a:off x="0" y="0"/>
            <a:ext cx="51206400" cy="4511019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 userDrawn="1"/>
        </p:nvSpPr>
        <p:spPr>
          <a:xfrm>
            <a:off x="0" y="4511019"/>
            <a:ext cx="51206400" cy="36683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797823" y="1493613"/>
            <a:ext cx="9187161" cy="14995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2881084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40</cp:revision>
  <dcterms:created xsi:type="dcterms:W3CDTF">2014-10-23T04:38:20Z</dcterms:created>
  <dcterms:modified xsi:type="dcterms:W3CDTF">2014-10-23T04:40:26Z</dcterms:modified>
</cp:coreProperties>
</file>