
<file path=[Content_Types].xml><?xml version="1.0" encoding="utf-8"?>
<Types xmlns="http://schemas.openxmlformats.org/package/2006/content-types"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43891200" cy="38404800"/>
  <p:notesSz cx="6858000" cy="9144000"/>
  <p:defaultTextStyle>
    <a:defPPr>
      <a:defRPr lang="en-US"/>
    </a:defPPr>
    <a:lvl1pPr marL="0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62648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25296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887944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850592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813240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775888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738538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701186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FE"/>
    <a:srgbClr val="FAC81A"/>
    <a:srgbClr val="F3B31D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4371" autoAdjust="0"/>
    <p:restoredTop sz="94692" autoAdjust="0"/>
  </p:normalViewPr>
  <p:slideViewPr>
    <p:cSldViewPr snapToGrid="0" snapToObjects="1">
      <p:cViewPr varScale="1">
        <p:scale>
          <a:sx n="26" d="100"/>
          <a:sy n="26" d="100"/>
        </p:scale>
        <p:origin x="-1296" y="-136"/>
      </p:cViewPr>
      <p:guideLst>
        <p:guide orient="horz" pos="12096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70025" y="685800"/>
            <a:ext cx="3917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7042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54084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31128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908170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85212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62254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39298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816340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old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459114" y="35108399"/>
            <a:ext cx="30487417" cy="1713756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195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32725785" y="35108399"/>
            <a:ext cx="9550400" cy="1713756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600"/>
            </a:lvl2pPr>
            <a:lvl3pPr marL="0" indent="0">
              <a:spcBef>
                <a:spcPts val="0"/>
              </a:spcBef>
              <a:buNone/>
              <a:defRPr sz="2600"/>
            </a:lvl3pPr>
            <a:lvl4pPr marL="0" indent="0">
              <a:spcBef>
                <a:spcPts val="0"/>
              </a:spcBef>
              <a:buNone/>
              <a:defRPr sz="2600"/>
            </a:lvl4pPr>
            <a:lvl5pPr marL="0" indent="0">
              <a:spcBef>
                <a:spcPts val="0"/>
              </a:spcBef>
              <a:buNone/>
              <a:defRPr sz="2600"/>
            </a:lvl5pPr>
          </a:lstStyle>
          <a:p>
            <a:pPr lvl="0"/>
            <a:r>
              <a:rPr lang="en-US" dirty="0" smtClean="0"/>
              <a:t>VANDERBILT UNIVERSITY SCHOOL OF MEDICINE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196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2194562" y="7204771"/>
            <a:ext cx="17578917" cy="8152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97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2195342" y="16088007"/>
            <a:ext cx="17578917" cy="8152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98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2194562" y="25132333"/>
            <a:ext cx="17578917" cy="8152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99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24116103" y="7204771"/>
            <a:ext cx="17578917" cy="8152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200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24116882" y="16088007"/>
            <a:ext cx="17578917" cy="8152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01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24116103" y="25132333"/>
            <a:ext cx="17578917" cy="8152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02" name="Content Placeholder 82"/>
          <p:cNvSpPr>
            <a:spLocks noGrp="1"/>
          </p:cNvSpPr>
          <p:nvPr>
            <p:ph sz="quarter" idx="10"/>
          </p:nvPr>
        </p:nvSpPr>
        <p:spPr>
          <a:xfrm>
            <a:off x="2194985" y="8341888"/>
            <a:ext cx="17579273" cy="2947081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3" name="Content Placeholder 82"/>
          <p:cNvSpPr>
            <a:spLocks noGrp="1"/>
          </p:cNvSpPr>
          <p:nvPr>
            <p:ph sz="quarter" idx="11"/>
          </p:nvPr>
        </p:nvSpPr>
        <p:spPr>
          <a:xfrm>
            <a:off x="2194560" y="17225122"/>
            <a:ext cx="17579273" cy="2947081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4" name="Content Placeholder 82"/>
          <p:cNvSpPr>
            <a:spLocks noGrp="1"/>
          </p:cNvSpPr>
          <p:nvPr>
            <p:ph sz="quarter" idx="14"/>
          </p:nvPr>
        </p:nvSpPr>
        <p:spPr>
          <a:xfrm>
            <a:off x="2193783" y="26269448"/>
            <a:ext cx="17579273" cy="2947081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5" name="Content Placeholder 82"/>
          <p:cNvSpPr>
            <a:spLocks noGrp="1"/>
          </p:cNvSpPr>
          <p:nvPr>
            <p:ph sz="quarter" idx="16"/>
          </p:nvPr>
        </p:nvSpPr>
        <p:spPr>
          <a:xfrm>
            <a:off x="24116524" y="8341888"/>
            <a:ext cx="17579273" cy="2947081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6" name="Content Placeholder 82"/>
          <p:cNvSpPr>
            <a:spLocks noGrp="1"/>
          </p:cNvSpPr>
          <p:nvPr>
            <p:ph sz="quarter" idx="17"/>
          </p:nvPr>
        </p:nvSpPr>
        <p:spPr>
          <a:xfrm>
            <a:off x="24116101" y="17225122"/>
            <a:ext cx="17579273" cy="2947081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7" name="Content Placeholder 82"/>
          <p:cNvSpPr>
            <a:spLocks noGrp="1"/>
          </p:cNvSpPr>
          <p:nvPr>
            <p:ph sz="quarter" idx="20"/>
          </p:nvPr>
        </p:nvSpPr>
        <p:spPr>
          <a:xfrm>
            <a:off x="24115319" y="26269448"/>
            <a:ext cx="17579273" cy="2947081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itle 77"/>
          <p:cNvSpPr>
            <a:spLocks noGrp="1"/>
          </p:cNvSpPr>
          <p:nvPr>
            <p:ph type="title"/>
          </p:nvPr>
        </p:nvSpPr>
        <p:spPr>
          <a:xfrm>
            <a:off x="2195343" y="1133582"/>
            <a:ext cx="28282453" cy="2382042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5" hasCustomPrompt="1"/>
          </p:nvPr>
        </p:nvSpPr>
        <p:spPr>
          <a:xfrm>
            <a:off x="2194264" y="3515624"/>
            <a:ext cx="28283970" cy="1036534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marL="0" indent="0" algn="l">
              <a:buNone/>
              <a:defRPr sz="3600" b="1" cap="all" baseline="0">
                <a:solidFill>
                  <a:srgbClr val="595A59"/>
                </a:solidFill>
              </a:defRPr>
            </a:lvl1pPr>
            <a:lvl2pPr marL="0" indent="0" algn="ctr">
              <a:defRPr sz="7200" b="1" cap="all">
                <a:solidFill>
                  <a:srgbClr val="FFFFFE"/>
                </a:solidFill>
              </a:defRPr>
            </a:lvl2pPr>
            <a:lvl3pPr marL="0" indent="0" algn="ctr">
              <a:defRPr sz="7200" b="1" cap="all">
                <a:solidFill>
                  <a:srgbClr val="FFFFFE"/>
                </a:solidFill>
              </a:defRPr>
            </a:lvl3pPr>
            <a:lvl4pPr marL="0" indent="0" algn="ctr">
              <a:defRPr sz="7200" b="1" cap="all">
                <a:solidFill>
                  <a:srgbClr val="FFFFFE"/>
                </a:solidFill>
              </a:defRPr>
            </a:lvl4pPr>
            <a:lvl5pPr marL="0" indent="0" algn="ctr">
              <a:defRPr sz="72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old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459114" y="35108399"/>
            <a:ext cx="30487417" cy="1713756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159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32725785" y="35108399"/>
            <a:ext cx="9550400" cy="1713756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600"/>
            </a:lvl2pPr>
            <a:lvl3pPr marL="0" indent="0">
              <a:spcBef>
                <a:spcPts val="0"/>
              </a:spcBef>
              <a:buNone/>
              <a:defRPr sz="2600"/>
            </a:lvl3pPr>
            <a:lvl4pPr marL="0" indent="0">
              <a:spcBef>
                <a:spcPts val="0"/>
              </a:spcBef>
              <a:buNone/>
              <a:defRPr sz="2600"/>
            </a:lvl4pPr>
            <a:lvl5pPr marL="0" indent="0">
              <a:spcBef>
                <a:spcPts val="0"/>
              </a:spcBef>
              <a:buNone/>
              <a:defRPr sz="2600"/>
            </a:lvl5pPr>
          </a:lstStyle>
          <a:p>
            <a:pPr lvl="0"/>
            <a:r>
              <a:rPr lang="en-US" dirty="0" smtClean="0"/>
              <a:t>VANDERBILT UNIVERSITY SCHOOL OF MEDICINE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160" name="Content Placeholder 82"/>
          <p:cNvSpPr>
            <a:spLocks noGrp="1"/>
          </p:cNvSpPr>
          <p:nvPr>
            <p:ph sz="quarter" idx="10"/>
          </p:nvPr>
        </p:nvSpPr>
        <p:spPr>
          <a:xfrm>
            <a:off x="2194994" y="9056913"/>
            <a:ext cx="11746770" cy="3750831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1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2194567" y="7329294"/>
            <a:ext cx="11746533" cy="103755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62" name="Content Placeholder 82"/>
          <p:cNvSpPr>
            <a:spLocks noGrp="1"/>
          </p:cNvSpPr>
          <p:nvPr>
            <p:ph sz="quarter" idx="25"/>
          </p:nvPr>
        </p:nvSpPr>
        <p:spPr>
          <a:xfrm>
            <a:off x="16057312" y="9056913"/>
            <a:ext cx="11746770" cy="3750831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3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6056882" y="7329294"/>
            <a:ext cx="11746533" cy="103755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64" name="Content Placeholder 82"/>
          <p:cNvSpPr>
            <a:spLocks noGrp="1"/>
          </p:cNvSpPr>
          <p:nvPr>
            <p:ph sz="quarter" idx="27"/>
          </p:nvPr>
        </p:nvSpPr>
        <p:spPr>
          <a:xfrm>
            <a:off x="29947340" y="9056913"/>
            <a:ext cx="11746770" cy="3750831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5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29946912" y="7329294"/>
            <a:ext cx="11746533" cy="103755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66" name="Content Placeholder 82"/>
          <p:cNvSpPr>
            <a:spLocks noGrp="1"/>
          </p:cNvSpPr>
          <p:nvPr>
            <p:ph sz="quarter" idx="11"/>
          </p:nvPr>
        </p:nvSpPr>
        <p:spPr>
          <a:xfrm>
            <a:off x="2194569" y="18274543"/>
            <a:ext cx="11746770" cy="3750831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7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2195346" y="16546922"/>
            <a:ext cx="11746533" cy="103755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68" name="Content Placeholder 82"/>
          <p:cNvSpPr>
            <a:spLocks noGrp="1"/>
          </p:cNvSpPr>
          <p:nvPr>
            <p:ph sz="quarter" idx="29"/>
          </p:nvPr>
        </p:nvSpPr>
        <p:spPr>
          <a:xfrm>
            <a:off x="29946679" y="18274543"/>
            <a:ext cx="11746770" cy="3750831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9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29946251" y="16546922"/>
            <a:ext cx="11746533" cy="103755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170" name="Content Placeholder 82"/>
          <p:cNvSpPr>
            <a:spLocks noGrp="1"/>
          </p:cNvSpPr>
          <p:nvPr>
            <p:ph sz="quarter" idx="14"/>
          </p:nvPr>
        </p:nvSpPr>
        <p:spPr>
          <a:xfrm>
            <a:off x="2193792" y="26843436"/>
            <a:ext cx="11746770" cy="3750831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1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2194567" y="25115811"/>
            <a:ext cx="11746533" cy="103755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20" name="Title 77"/>
          <p:cNvSpPr>
            <a:spLocks noGrp="1"/>
          </p:cNvSpPr>
          <p:nvPr>
            <p:ph type="title"/>
          </p:nvPr>
        </p:nvSpPr>
        <p:spPr>
          <a:xfrm>
            <a:off x="2195343" y="1133582"/>
            <a:ext cx="28282453" cy="2382042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1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2194264" y="3515624"/>
            <a:ext cx="28283970" cy="1036534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marL="0" indent="0" algn="l">
              <a:buNone/>
              <a:defRPr sz="3600" b="1" cap="all" baseline="0">
                <a:solidFill>
                  <a:srgbClr val="595A59"/>
                </a:solidFill>
              </a:defRPr>
            </a:lvl1pPr>
            <a:lvl2pPr marL="0" indent="0" algn="ctr">
              <a:defRPr sz="7200" b="1" cap="all">
                <a:solidFill>
                  <a:srgbClr val="FFFFFE"/>
                </a:solidFill>
              </a:defRPr>
            </a:lvl2pPr>
            <a:lvl3pPr marL="0" indent="0" algn="ctr">
              <a:defRPr sz="7200" b="1" cap="all">
                <a:solidFill>
                  <a:srgbClr val="FFFFFE"/>
                </a:solidFill>
              </a:defRPr>
            </a:lvl3pPr>
            <a:lvl4pPr marL="0" indent="0" algn="ctr">
              <a:defRPr sz="7200" b="1" cap="all">
                <a:solidFill>
                  <a:srgbClr val="FFFFFE"/>
                </a:solidFill>
              </a:defRPr>
            </a:lvl4pPr>
            <a:lvl5pPr marL="0" indent="0" algn="ctr">
              <a:defRPr sz="72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 userDrawn="1"/>
        </p:nvSpPr>
        <p:spPr>
          <a:xfrm>
            <a:off x="0" y="37790443"/>
            <a:ext cx="43891200" cy="614360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5408" tIns="47704" rIns="95408" bIns="47704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2"/>
            <a:ext cx="43891200" cy="4541990"/>
          </a:xfrm>
          <a:prstGeom prst="rect">
            <a:avLst/>
          </a:prstGeom>
          <a:gradFill flip="none" rotWithShape="1">
            <a:gsLst>
              <a:gs pos="100000">
                <a:schemeClr val="tx2"/>
              </a:gs>
              <a:gs pos="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5408" tIns="47704" rIns="95408" bIns="47704"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4541993"/>
            <a:ext cx="43891200" cy="427976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5408" tIns="47704" rIns="95408" bIns="47704"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2440393" y="1493613"/>
            <a:ext cx="9187161" cy="14995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id="1" dur="indefinite" restart="never" nodeType="tmRoot"/>
      </p:par>
    </p:tnLst>
  </p:timing>
  <p:txStyles>
    <p:titleStyle>
      <a:lvl1pPr algn="ctr" defTabSz="1962648" rtl="0" eaLnBrk="1" latinLnBrk="0" hangingPunct="1">
        <a:spcBef>
          <a:spcPct val="0"/>
        </a:spcBef>
        <a:buNone/>
        <a:defRPr sz="5000" kern="1200" cap="all" spc="626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471986" indent="-1471986" algn="l" defTabSz="1962648" rtl="0" eaLnBrk="1" latinLnBrk="0" hangingPunct="1">
        <a:spcBef>
          <a:spcPct val="20000"/>
        </a:spcBef>
        <a:buFont typeface="Arial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3189304" indent="-1226656" algn="l" defTabSz="1962648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4906620" indent="-981324" algn="l" defTabSz="196264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869268" indent="-981324" algn="l" defTabSz="1962648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831916" indent="-981324" algn="l" defTabSz="1962648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94564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757214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19862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682510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62648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25296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887944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850592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813240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775888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738538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01186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 Placeholder 9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7" name="Text Placeholder 96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5" name="Content Placeholder 8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6" name="Content Placeholder 8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8" name="Content Placeholder 87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1" name="Content Placeholder 9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Content Placeholder 91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4" name="Content Placeholder 93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3" name="Content Placeholder 8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" name="Content Placeholder 8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" name="Content Placeholder 8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9" name="Content Placeholder 88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0" name="Content Placeholder 89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3" name="Content Placeholder 92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" name="Titl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6" name="Text Placeholder 9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59910139"/>
      </p:ext>
    </p:extLst>
  </p:cSld>
  <p:clrMapOvr>
    <a:masterClrMapping/>
  </p:clrMapOvr>
</p:sld>
</file>

<file path=ppt/theme/theme1.xml><?xml version="1.0" encoding="utf-8"?>
<a:theme xmlns:a="http://schemas.openxmlformats.org/drawingml/2006/main" name="VU Gold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Gold</vt:lpstr>
      <vt:lpstr>Slide 1</vt:lpstr>
    </vt:vector>
  </TitlesOfParts>
  <Company>Gaylord Entertainment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45</cp:revision>
  <dcterms:created xsi:type="dcterms:W3CDTF">2014-10-23T04:34:30Z</dcterms:created>
  <dcterms:modified xsi:type="dcterms:W3CDTF">2014-10-23T04:36:25Z</dcterms:modified>
</cp:coreProperties>
</file>