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3891200" cy="329184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 varScale="1">
        <p:scale>
          <a:sx n="30" d="100"/>
          <a:sy n="30" d="100"/>
        </p:scale>
        <p:origin x="-744" y="-168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3" y="30092912"/>
            <a:ext cx="30487416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9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4" y="30092912"/>
            <a:ext cx="9550400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9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3" y="6175518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2" y="13789721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3" y="21542000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9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4116102" y="6175518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0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4116883" y="13789721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0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4116102" y="21542000"/>
            <a:ext cx="17578917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2" name="Content Placeholder 82"/>
          <p:cNvSpPr>
            <a:spLocks noGrp="1"/>
          </p:cNvSpPr>
          <p:nvPr>
            <p:ph sz="quarter" idx="10"/>
          </p:nvPr>
        </p:nvSpPr>
        <p:spPr>
          <a:xfrm>
            <a:off x="2194985" y="715019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3" name="Content Placeholder 82"/>
          <p:cNvSpPr>
            <a:spLocks noGrp="1"/>
          </p:cNvSpPr>
          <p:nvPr>
            <p:ph sz="quarter" idx="11"/>
          </p:nvPr>
        </p:nvSpPr>
        <p:spPr>
          <a:xfrm>
            <a:off x="2194561" y="14764391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4" name="Content Placeholder 82"/>
          <p:cNvSpPr>
            <a:spLocks noGrp="1"/>
          </p:cNvSpPr>
          <p:nvPr>
            <p:ph sz="quarter" idx="14"/>
          </p:nvPr>
        </p:nvSpPr>
        <p:spPr>
          <a:xfrm>
            <a:off x="2193783" y="2251667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5" name="Content Placeholder 82"/>
          <p:cNvSpPr>
            <a:spLocks noGrp="1"/>
          </p:cNvSpPr>
          <p:nvPr>
            <p:ph sz="quarter" idx="16"/>
          </p:nvPr>
        </p:nvSpPr>
        <p:spPr>
          <a:xfrm>
            <a:off x="24116524" y="715019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6" name="Content Placeholder 82"/>
          <p:cNvSpPr>
            <a:spLocks noGrp="1"/>
          </p:cNvSpPr>
          <p:nvPr>
            <p:ph sz="quarter" idx="17"/>
          </p:nvPr>
        </p:nvSpPr>
        <p:spPr>
          <a:xfrm>
            <a:off x="24116100" y="14764391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7" name="Content Placeholder 82"/>
          <p:cNvSpPr>
            <a:spLocks noGrp="1"/>
          </p:cNvSpPr>
          <p:nvPr>
            <p:ph sz="quarter" idx="20"/>
          </p:nvPr>
        </p:nvSpPr>
        <p:spPr>
          <a:xfrm>
            <a:off x="24115319" y="22516670"/>
            <a:ext cx="1757927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2" y="1011959"/>
            <a:ext cx="28282453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94263" y="3537506"/>
            <a:ext cx="28283971" cy="888458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3" y="30092912"/>
            <a:ext cx="30487416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4" y="30092912"/>
            <a:ext cx="9550400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2194993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6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6057311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6056883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9947340" y="776306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946912" y="6282252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2194569" y="15663894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7" y="14183076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9946679" y="15663894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946251" y="14183076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2193791" y="23008659"/>
            <a:ext cx="11746771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6" y="21527838"/>
            <a:ext cx="11746533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2" y="1011959"/>
            <a:ext cx="28282453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194263" y="3537506"/>
            <a:ext cx="28283971" cy="888458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 userDrawn="1"/>
        </p:nvSpPr>
        <p:spPr>
          <a:xfrm>
            <a:off x="0" y="32391806"/>
            <a:ext cx="43891200" cy="526595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3891200" cy="4511019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511019"/>
            <a:ext cx="43891200" cy="36683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482623" y="1493613"/>
            <a:ext cx="9187161" cy="1499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9910139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42</cp:revision>
  <dcterms:created xsi:type="dcterms:W3CDTF">2014-10-23T04:38:20Z</dcterms:created>
  <dcterms:modified xsi:type="dcterms:W3CDTF">2014-10-23T04:41:58Z</dcterms:modified>
</cp:coreProperties>
</file>