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2918400" cy="32918400"/>
  <p:notesSz cx="6858000" cy="9144000"/>
  <p:defaultTextStyle>
    <a:defPPr>
      <a:defRPr lang="en-US"/>
    </a:defPPr>
    <a:lvl1pPr marL="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264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2529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887944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50592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1324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77588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3853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0118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>
        <p:scale>
          <a:sx n="32" d="100"/>
          <a:sy n="32" d="100"/>
        </p:scale>
        <p:origin x="-3168" y="-312"/>
      </p:cViewPr>
      <p:guideLst>
        <p:guide orient="horz" pos="10368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04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408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112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817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8521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6225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929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1634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5" y="29539891"/>
            <a:ext cx="22865562" cy="1958578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8" y="29539891"/>
            <a:ext cx="7162800" cy="1958578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2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2" y="8234024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3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06" y="15132124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4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645922" y="22293696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5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18087076" y="8234024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6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18087662" y="15132124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7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18087076" y="22293696"/>
            <a:ext cx="13184188" cy="93168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8" name="Content Placeholder 82"/>
          <p:cNvSpPr>
            <a:spLocks noGrp="1"/>
          </p:cNvSpPr>
          <p:nvPr>
            <p:ph sz="quarter" idx="10"/>
          </p:nvPr>
        </p:nvSpPr>
        <p:spPr>
          <a:xfrm>
            <a:off x="1646239" y="9533586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9" name="Content Placeholder 82"/>
          <p:cNvSpPr>
            <a:spLocks noGrp="1"/>
          </p:cNvSpPr>
          <p:nvPr>
            <p:ph sz="quarter" idx="11"/>
          </p:nvPr>
        </p:nvSpPr>
        <p:spPr>
          <a:xfrm>
            <a:off x="1645921" y="16431684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" name="Content Placeholder 82"/>
          <p:cNvSpPr>
            <a:spLocks noGrp="1"/>
          </p:cNvSpPr>
          <p:nvPr>
            <p:ph sz="quarter" idx="14"/>
          </p:nvPr>
        </p:nvSpPr>
        <p:spPr>
          <a:xfrm>
            <a:off x="1645337" y="23593256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1" name="Content Placeholder 82"/>
          <p:cNvSpPr>
            <a:spLocks noGrp="1"/>
          </p:cNvSpPr>
          <p:nvPr>
            <p:ph sz="quarter" idx="16"/>
          </p:nvPr>
        </p:nvSpPr>
        <p:spPr>
          <a:xfrm>
            <a:off x="18087393" y="9533586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2" name="Content Placeholder 82"/>
          <p:cNvSpPr>
            <a:spLocks noGrp="1"/>
          </p:cNvSpPr>
          <p:nvPr>
            <p:ph sz="quarter" idx="17"/>
          </p:nvPr>
        </p:nvSpPr>
        <p:spPr>
          <a:xfrm>
            <a:off x="18087075" y="16431684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3" name="Content Placeholder 82"/>
          <p:cNvSpPr>
            <a:spLocks noGrp="1"/>
          </p:cNvSpPr>
          <p:nvPr>
            <p:ph sz="quarter" idx="20"/>
          </p:nvPr>
        </p:nvSpPr>
        <p:spPr>
          <a:xfrm>
            <a:off x="18086489" y="23593256"/>
            <a:ext cx="13184454" cy="336809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Title 77"/>
          <p:cNvSpPr>
            <a:spLocks noGrp="1"/>
          </p:cNvSpPr>
          <p:nvPr>
            <p:ph type="title"/>
          </p:nvPr>
        </p:nvSpPr>
        <p:spPr>
          <a:xfrm>
            <a:off x="1646506" y="1349278"/>
            <a:ext cx="21211840" cy="292832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645697" y="4716675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595A59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82"/>
          <p:cNvSpPr>
            <a:spLocks noGrp="1"/>
          </p:cNvSpPr>
          <p:nvPr>
            <p:ph sz="quarter" idx="10"/>
          </p:nvPr>
        </p:nvSpPr>
        <p:spPr>
          <a:xfrm>
            <a:off x="1646245" y="10075350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4" y="810092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2" name="Content Placeholder 82"/>
          <p:cNvSpPr>
            <a:spLocks noGrp="1"/>
          </p:cNvSpPr>
          <p:nvPr>
            <p:ph sz="quarter" idx="25"/>
          </p:nvPr>
        </p:nvSpPr>
        <p:spPr>
          <a:xfrm>
            <a:off x="12042983" y="10075350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2042662" y="810092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" name="Content Placeholder 82"/>
          <p:cNvSpPr>
            <a:spLocks noGrp="1"/>
          </p:cNvSpPr>
          <p:nvPr>
            <p:ph sz="quarter" idx="27"/>
          </p:nvPr>
        </p:nvSpPr>
        <p:spPr>
          <a:xfrm>
            <a:off x="22460505" y="10075350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2460184" y="810092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6" name="Content Placeholder 82"/>
          <p:cNvSpPr>
            <a:spLocks noGrp="1"/>
          </p:cNvSpPr>
          <p:nvPr>
            <p:ph sz="quarter" idx="11"/>
          </p:nvPr>
        </p:nvSpPr>
        <p:spPr>
          <a:xfrm>
            <a:off x="1645927" y="17258992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10" y="1528456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8" name="Content Placeholder 82"/>
          <p:cNvSpPr>
            <a:spLocks noGrp="1"/>
          </p:cNvSpPr>
          <p:nvPr>
            <p:ph sz="quarter" idx="29"/>
          </p:nvPr>
        </p:nvSpPr>
        <p:spPr>
          <a:xfrm>
            <a:off x="22460009" y="17258992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2459688" y="1528456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0" name="Content Placeholder 82"/>
          <p:cNvSpPr>
            <a:spLocks noGrp="1"/>
          </p:cNvSpPr>
          <p:nvPr>
            <p:ph sz="quarter" idx="33"/>
          </p:nvPr>
        </p:nvSpPr>
        <p:spPr>
          <a:xfrm>
            <a:off x="1644069" y="24618266"/>
            <a:ext cx="8810078" cy="4286664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1" name="Content Placeholder 85"/>
          <p:cNvSpPr>
            <a:spLocks noGrp="1"/>
          </p:cNvSpPr>
          <p:nvPr>
            <p:ph sz="quarter" idx="34" hasCustomPrompt="1"/>
          </p:nvPr>
        </p:nvSpPr>
        <p:spPr>
          <a:xfrm>
            <a:off x="1644650" y="22643838"/>
            <a:ext cx="8809900" cy="118577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5" y="29539891"/>
            <a:ext cx="22865562" cy="1958578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8" y="29539891"/>
            <a:ext cx="7162800" cy="1958578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4" name="Title 77"/>
          <p:cNvSpPr>
            <a:spLocks noGrp="1"/>
          </p:cNvSpPr>
          <p:nvPr>
            <p:ph type="title"/>
          </p:nvPr>
        </p:nvSpPr>
        <p:spPr>
          <a:xfrm>
            <a:off x="1646506" y="1349278"/>
            <a:ext cx="21211840" cy="292832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1645697" y="4716675"/>
            <a:ext cx="21212978" cy="118461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595A59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32216275"/>
            <a:ext cx="32918400" cy="702126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1"/>
            <a:ext cx="32918400" cy="6055986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055989"/>
            <a:ext cx="32918400" cy="570634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7176" y="2463548"/>
            <a:ext cx="7861916" cy="13443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1962648" rtl="0" eaLnBrk="1" latinLnBrk="0" hangingPunct="1">
        <a:spcBef>
          <a:spcPct val="0"/>
        </a:spcBef>
        <a:buNone/>
        <a:defRPr sz="5000" kern="1200" cap="all" spc="626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71986" indent="-1471986" algn="l" defTabSz="1962648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89304" indent="-1226656" algn="l" defTabSz="196264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4906620" indent="-981324" algn="l" defTabSz="19626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9268" indent="-981324" algn="l" defTabSz="1962648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831916" indent="-981324" algn="l" defTabSz="1962648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456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721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19862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2510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64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2529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887944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50592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1324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588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853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0118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50202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45</cp:revision>
  <dcterms:created xsi:type="dcterms:W3CDTF">2014-06-20T17:36:59Z</dcterms:created>
  <dcterms:modified xsi:type="dcterms:W3CDTF">2014-10-21T13:58:24Z</dcterms:modified>
</cp:coreProperties>
</file>