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02" r:id="rId3"/>
    <p:sldId id="312" r:id="rId4"/>
    <p:sldId id="279" r:id="rId5"/>
    <p:sldId id="313" r:id="rId6"/>
    <p:sldId id="314" r:id="rId7"/>
    <p:sldId id="316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32240-A157-4C08-97EB-81D021285765}" v="36" dt="2019-06-12T15:29:55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BC2A-FF67-4DE4-9EE8-E6CB47B8FF91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DC97-BEC8-4E22-8CA5-5AA42E777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0626-641F-4451-A342-8A9498FF6F46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9443-619B-4446-B3D0-D86DA1A1E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4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0378-5CFC-4AFD-B4D2-E92D9F5E2545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8D94-37C4-468F-A8EA-61BD12F08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36CE-2673-4FFB-B23B-06870C652ACD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9675-A34E-418E-8CA3-59E4197C2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C4F3-A54E-4533-B0CC-1E4470F11315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8687-00F3-48A5-986E-0DAC603EB7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4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EA6C-2050-438F-AEB3-910757E4CE7D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0ACB-C1FF-4F31-A092-166A7BA54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65151" y="762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1"/>
            <a:ext cx="109728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B2E743-C0CF-4DC4-A071-1E24C3794377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03C59-C27C-4BF7-A077-B18AADC6F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hyperlink" Target="http://www.gallagherstudent.com/vanderbil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hyperlink" Target="https://www.vumc.org/student-health/" TargetMode="External"/><Relationship Id="rId4" Type="http://schemas.openxmlformats.org/officeDocument/2006/relationships/hyperlink" Target="http://www.gallagerstudent.com/vanderbil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mailto:Kristina.miller@vum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6E652-4262-4828-9EDD-51EEAAF4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461"/>
            <a:ext cx="10972800" cy="480070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Student Health Insurance 101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Laura Burkhart MD, MPH</a:t>
            </a:r>
          </a:p>
          <a:p>
            <a:pPr marL="0" indent="0" algn="ctr">
              <a:buNone/>
            </a:pPr>
            <a:r>
              <a:rPr lang="en-US" sz="2400" dirty="0"/>
              <a:t>Staff Physician</a:t>
            </a:r>
          </a:p>
          <a:p>
            <a:pPr marL="0" indent="0" algn="ctr">
              <a:buNone/>
            </a:pPr>
            <a:r>
              <a:rPr lang="en-US" sz="2400" dirty="0" err="1"/>
              <a:t>Zerfoss</a:t>
            </a:r>
            <a:r>
              <a:rPr lang="en-US" sz="2400" dirty="0"/>
              <a:t> Student Health Center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D2AD687-AE06-4D4D-9756-F4AE28109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75"/>
    </mc:Choice>
    <mc:Fallback xmlns="">
      <p:transition spd="slow" advTm="28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863" y="381000"/>
            <a:ext cx="82296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United States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068763"/>
          </a:xfrm>
        </p:spPr>
        <p:txBody>
          <a:bodyPr/>
          <a:lstStyle/>
          <a:p>
            <a:r>
              <a:rPr lang="en-US" sz="2800" dirty="0">
                <a:cs typeface="Times New Roman" panose="02020603050405020304" pitchFamily="18" charset="0"/>
              </a:rPr>
              <a:t>One of the most comprehensive care systems in the world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Also one of the most expensive systems in the world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Required to have insurance in the United States and at Vanderbilt University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Not government funded; must be paid by individual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8B5281C-35C8-4EC5-B2D9-035F4123B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2"/>
    </mc:Choice>
    <mc:Fallback xmlns="">
      <p:transition spd="slow" advTm="2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Health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068763"/>
          </a:xfrm>
        </p:spPr>
        <p:txBody>
          <a:bodyPr/>
          <a:lstStyle/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cs typeface="Times New Roman" panose="02020603050405020304" pitchFamily="18" charset="0"/>
              </a:rPr>
              <a:t>You need insurance!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You can enroll your children or spouse in Gallagher Koster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A56F473-36FF-4480-BC82-7A77DBC64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8"/>
    </mc:Choice>
    <mc:Fallback xmlns="">
      <p:transition spd="slow" advTm="17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When Will You Need Insurance?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68763"/>
          </a:xfrm>
        </p:spPr>
        <p:txBody>
          <a:bodyPr/>
          <a:lstStyle/>
          <a:p>
            <a:r>
              <a:rPr lang="en-US" dirty="0"/>
              <a:t>Specialists outside Student Health</a:t>
            </a:r>
          </a:p>
          <a:p>
            <a:endParaRPr lang="en-US" dirty="0"/>
          </a:p>
          <a:p>
            <a:r>
              <a:rPr lang="en-US" dirty="0"/>
              <a:t>Emergency care after-hours</a:t>
            </a:r>
          </a:p>
          <a:p>
            <a:endParaRPr lang="en-US" dirty="0"/>
          </a:p>
          <a:p>
            <a:r>
              <a:rPr lang="en-US" dirty="0"/>
              <a:t>Lab tests</a:t>
            </a:r>
          </a:p>
          <a:p>
            <a:endParaRPr lang="en-US" dirty="0"/>
          </a:p>
          <a:p>
            <a:r>
              <a:rPr lang="en-US" dirty="0"/>
              <a:t>Medications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0F36993-1DE1-4EB6-AC88-B2641B75C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17"/>
    </mc:Choice>
    <mc:Fallback xmlns="">
      <p:transition spd="slow" advTm="35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What Happens When You Use Your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32038"/>
            <a:ext cx="8229600" cy="4068763"/>
          </a:xfrm>
        </p:spPr>
        <p:txBody>
          <a:bodyPr/>
          <a:lstStyle/>
          <a:p>
            <a:r>
              <a:rPr lang="en-US" sz="2000" dirty="0">
                <a:cs typeface="Times New Roman" panose="02020603050405020304" pitchFamily="18" charset="0"/>
              </a:rPr>
              <a:t>Always have your insurance card with you. You will need to present this for verification at all appointments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The Emergency Department will require the $100 co-pay at time of visit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You will receive a bill for services received, including lab work, testing, and medications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 You will also receive a Estimate of Benefits(EOB) statement in the mail	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This explains what you were charged for and an estimate of what you may receive a bill for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May request that you complete a form for additional information</a:t>
            </a:r>
            <a:endParaRPr lang="en-US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55D79EB-DDAA-49F3-A658-0F04D9ADB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75"/>
    </mc:Choice>
    <mc:Fallback xmlns="">
      <p:transition spd="slow" advTm="41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Insurance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You can print these from the Gallagher website</a:t>
            </a:r>
          </a:p>
          <a:p>
            <a:r>
              <a:rPr lang="en-US" dirty="0">
                <a:cs typeface="Times New Roman" panose="02020603050405020304" pitchFamily="18" charset="0"/>
                <a:hlinkClick r:id="rId4"/>
              </a:rPr>
              <a:t>www.gallagherstudent.com/vanderbilt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Sign In</a:t>
            </a:r>
          </a:p>
          <a:p>
            <a:r>
              <a:rPr lang="en-US" dirty="0">
                <a:cs typeface="Times New Roman" panose="02020603050405020304" pitchFamily="18" charset="0"/>
              </a:rPr>
              <a:t>Generate ID</a:t>
            </a:r>
          </a:p>
          <a:p>
            <a:r>
              <a:rPr lang="en-US" dirty="0">
                <a:cs typeface="Times New Roman" panose="02020603050405020304" pitchFamily="18" charset="0"/>
              </a:rPr>
              <a:t>OR come to the Student Health Center and you can get assistance with printing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1EC032-ACDB-45F7-B896-16DBC3489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4"/>
    </mc:Choice>
    <mc:Fallback xmlns="">
      <p:transition spd="slow" advTm="20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  <a:hlinkClick r:id="rId4"/>
              </a:rPr>
              <a:t>www.gallagerstudent.com/vanderbilt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  <a:hlinkClick r:id="rId5"/>
              </a:rPr>
              <a:t>https://www.vumc.org/student-health/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3652CC8-3EE7-469F-9208-D0FCFA508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9"/>
    </mc:Choice>
    <mc:Fallback xmlns="">
      <p:transition spd="slow" advTm="2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8991600" cy="1143000"/>
          </a:xfrm>
        </p:spPr>
        <p:txBody>
          <a:bodyPr/>
          <a:lstStyle/>
          <a:p>
            <a:r>
              <a:rPr lang="en-US" sz="3600" dirty="0">
                <a:cs typeface="Times New Roman" panose="02020603050405020304" pitchFamily="18" charset="0"/>
              </a:rPr>
              <a:t>Vanderbilt Student Insurance Representative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Times New Roman" panose="02020603050405020304" pitchFamily="18" charset="0"/>
              </a:rPr>
              <a:t>Assists with waivers, billing and EOB questions, general concerns</a:t>
            </a:r>
          </a:p>
          <a:p>
            <a:pPr lvl="1"/>
            <a:r>
              <a:rPr lang="en-US" b="1" dirty="0">
                <a:cs typeface="Times New Roman" panose="02020603050405020304" pitchFamily="18" charset="0"/>
              </a:rPr>
              <a:t>Kristy Miller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Located at the Vanderbilt Student Center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615-343-4688</a:t>
            </a:r>
          </a:p>
          <a:p>
            <a:pPr lvl="2"/>
            <a:r>
              <a:rPr lang="en-US" dirty="0">
                <a:cs typeface="Times New Roman" panose="02020603050405020304" pitchFamily="18" charset="0"/>
                <a:hlinkClick r:id="rId4"/>
              </a:rPr>
              <a:t>Kristina.miller@vumc.org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  <a:p>
            <a:pPr lvl="2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C4ADA10-8B5F-4A4F-8ECB-601B881FB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87"/>
    </mc:Choice>
    <mc:Fallback xmlns="">
      <p:transition spd="slow" advTm="32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condary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247</Words>
  <Application>Microsoft Office PowerPoint</Application>
  <PresentationFormat>Widescreen</PresentationFormat>
  <Paragraphs>50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Secondary Pages</vt:lpstr>
      <vt:lpstr>PowerPoint Presentation</vt:lpstr>
      <vt:lpstr>United States Healthcare</vt:lpstr>
      <vt:lpstr>Health Insurance</vt:lpstr>
      <vt:lpstr>When Will You Need Insurance?</vt:lpstr>
      <vt:lpstr>What Happens When You Use Your Insurance</vt:lpstr>
      <vt:lpstr>Insurance Cards</vt:lpstr>
      <vt:lpstr>References</vt:lpstr>
      <vt:lpstr>Vanderbilt Student Insurance Representative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Burkhart, Laura E</dc:creator>
  <cp:lastModifiedBy>Hansen, Suzy</cp:lastModifiedBy>
  <cp:revision>2</cp:revision>
  <dcterms:created xsi:type="dcterms:W3CDTF">2019-05-24T15:18:09Z</dcterms:created>
  <dcterms:modified xsi:type="dcterms:W3CDTF">2019-06-12T22:33:21Z</dcterms:modified>
</cp:coreProperties>
</file>