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319" r:id="rId3"/>
    <p:sldId id="324" r:id="rId4"/>
    <p:sldId id="322" r:id="rId5"/>
    <p:sldId id="321" r:id="rId6"/>
    <p:sldId id="320" r:id="rId7"/>
    <p:sldId id="323" r:id="rId8"/>
    <p:sldId id="325" r:id="rId9"/>
    <p:sldId id="32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C81AB3-0F57-4E1E-9243-2C6004E2E25A}" v="1257" dt="2019-06-12T16:12:41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khart, Laura E" userId="bc6a7ca3-9bd2-4e3a-a6be-7f2355d5e740" providerId="ADAL" clId="{6DC81AB3-0F57-4E1E-9243-2C6004E2E25A}"/>
    <pc:docChg chg="undo custSel addSld delSld modSld sldOrd">
      <pc:chgData name="Burkhart, Laura E" userId="bc6a7ca3-9bd2-4e3a-a6be-7f2355d5e740" providerId="ADAL" clId="{6DC81AB3-0F57-4E1E-9243-2C6004E2E25A}" dt="2019-06-12T16:12:41.300" v="1256"/>
      <pc:docMkLst>
        <pc:docMk/>
      </pc:docMkLst>
      <pc:sldChg chg="addSp delSp modSp modTransition modAnim">
        <pc:chgData name="Burkhart, Laura E" userId="bc6a7ca3-9bd2-4e3a-a6be-7f2355d5e740" providerId="ADAL" clId="{6DC81AB3-0F57-4E1E-9243-2C6004E2E25A}" dt="2019-06-12T15:56:07.960" v="1237"/>
        <pc:sldMkLst>
          <pc:docMk/>
          <pc:sldMk cId="1908291566" sldId="318"/>
        </pc:sldMkLst>
        <pc:spChg chg="mod">
          <ac:chgData name="Burkhart, Laura E" userId="bc6a7ca3-9bd2-4e3a-a6be-7f2355d5e740" providerId="ADAL" clId="{6DC81AB3-0F57-4E1E-9243-2C6004E2E25A}" dt="2019-05-24T14:13:53.865" v="83" actId="20577"/>
          <ac:spMkLst>
            <pc:docMk/>
            <pc:sldMk cId="1908291566" sldId="318"/>
            <ac:spMk id="3" creationId="{81398454-DA95-4744-8C6F-B9967C79182C}"/>
          </ac:spMkLst>
        </pc:spChg>
        <pc:picChg chg="add del mod">
          <ac:chgData name="Burkhart, Laura E" userId="bc6a7ca3-9bd2-4e3a-a6be-7f2355d5e740" providerId="ADAL" clId="{6DC81AB3-0F57-4E1E-9243-2C6004E2E25A}" dt="2019-06-11T19:01:11.882" v="1220"/>
          <ac:picMkLst>
            <pc:docMk/>
            <pc:sldMk cId="1908291566" sldId="318"/>
            <ac:picMk id="2" creationId="{41900650-E8CC-48F8-89FF-73672281E6FF}"/>
          </ac:picMkLst>
        </pc:picChg>
        <pc:picChg chg="add mod">
          <ac:chgData name="Burkhart, Laura E" userId="bc6a7ca3-9bd2-4e3a-a6be-7f2355d5e740" providerId="ADAL" clId="{6DC81AB3-0F57-4E1E-9243-2C6004E2E25A}" dt="2019-06-12T15:56:07.960" v="1237"/>
          <ac:picMkLst>
            <pc:docMk/>
            <pc:sldMk cId="1908291566" sldId="318"/>
            <ac:picMk id="2" creationId="{9F0EED3E-9F04-4B9F-B044-E12C75433D7D}"/>
          </ac:picMkLst>
        </pc:picChg>
        <pc:picChg chg="add del mod">
          <ac:chgData name="Burkhart, Laura E" userId="bc6a7ca3-9bd2-4e3a-a6be-7f2355d5e740" providerId="ADAL" clId="{6DC81AB3-0F57-4E1E-9243-2C6004E2E25A}" dt="2019-06-12T15:55:28.318" v="1236"/>
          <ac:picMkLst>
            <pc:docMk/>
            <pc:sldMk cId="1908291566" sldId="318"/>
            <ac:picMk id="4" creationId="{8D60EE35-EB7A-441B-9B49-028AD430A0E2}"/>
          </ac:picMkLst>
        </pc:picChg>
        <pc:picChg chg="add del mod">
          <ac:chgData name="Burkhart, Laura E" userId="bc6a7ca3-9bd2-4e3a-a6be-7f2355d5e740" providerId="ADAL" clId="{6DC81AB3-0F57-4E1E-9243-2C6004E2E25A}" dt="2019-05-24T14:38:44.945" v="1190"/>
          <ac:picMkLst>
            <pc:docMk/>
            <pc:sldMk cId="1908291566" sldId="318"/>
            <ac:picMk id="6" creationId="{E53FBEFF-AC75-420C-8B55-E2B667830B26}"/>
          </ac:picMkLst>
        </pc:picChg>
        <pc:picChg chg="add del mod">
          <ac:chgData name="Burkhart, Laura E" userId="bc6a7ca3-9bd2-4e3a-a6be-7f2355d5e740" providerId="ADAL" clId="{6DC81AB3-0F57-4E1E-9243-2C6004E2E25A}" dt="2019-05-24T14:39:36.453" v="1192"/>
          <ac:picMkLst>
            <pc:docMk/>
            <pc:sldMk cId="1908291566" sldId="318"/>
            <ac:picMk id="7" creationId="{90C7FCB2-2FA9-4E27-93E1-A4E88516FFA2}"/>
          </ac:picMkLst>
        </pc:picChg>
        <pc:picChg chg="add del mod">
          <ac:chgData name="Burkhart, Laura E" userId="bc6a7ca3-9bd2-4e3a-a6be-7f2355d5e740" providerId="ADAL" clId="{6DC81AB3-0F57-4E1E-9243-2C6004E2E25A}" dt="2019-05-24T14:41:08.220" v="1194"/>
          <ac:picMkLst>
            <pc:docMk/>
            <pc:sldMk cId="1908291566" sldId="318"/>
            <ac:picMk id="8" creationId="{A2645DF5-8F29-49EE-ACA3-4E3BCBECD24C}"/>
          </ac:picMkLst>
        </pc:picChg>
        <pc:picChg chg="add del mod">
          <ac:chgData name="Burkhart, Laura E" userId="bc6a7ca3-9bd2-4e3a-a6be-7f2355d5e740" providerId="ADAL" clId="{6DC81AB3-0F57-4E1E-9243-2C6004E2E25A}" dt="2019-05-24T14:42:16.238" v="1196"/>
          <ac:picMkLst>
            <pc:docMk/>
            <pc:sldMk cId="1908291566" sldId="318"/>
            <ac:picMk id="9" creationId="{21F1FF6D-91D1-4AB6-B120-1165D3B59CC2}"/>
          </ac:picMkLst>
        </pc:picChg>
        <pc:picChg chg="add del mod">
          <ac:chgData name="Burkhart, Laura E" userId="bc6a7ca3-9bd2-4e3a-a6be-7f2355d5e740" providerId="ADAL" clId="{6DC81AB3-0F57-4E1E-9243-2C6004E2E25A}" dt="2019-05-24T14:44:20.746" v="1199"/>
          <ac:picMkLst>
            <pc:docMk/>
            <pc:sldMk cId="1908291566" sldId="318"/>
            <ac:picMk id="10" creationId="{2933D47C-A173-4346-BAC0-6CE766A5C095}"/>
          </ac:picMkLst>
        </pc:picChg>
      </pc:sldChg>
      <pc:sldChg chg="addSp delSp modSp modTransition modAnim">
        <pc:chgData name="Burkhart, Laura E" userId="bc6a7ca3-9bd2-4e3a-a6be-7f2355d5e740" providerId="ADAL" clId="{6DC81AB3-0F57-4E1E-9243-2C6004E2E25A}" dt="2019-06-12T15:57:10.774" v="1239"/>
        <pc:sldMkLst>
          <pc:docMk/>
          <pc:sldMk cId="28942113" sldId="319"/>
        </pc:sldMkLst>
        <pc:spChg chg="mod">
          <ac:chgData name="Burkhart, Laura E" userId="bc6a7ca3-9bd2-4e3a-a6be-7f2355d5e740" providerId="ADAL" clId="{6DC81AB3-0F57-4E1E-9243-2C6004E2E25A}" dt="2019-05-24T14:28:56.421" v="941" actId="20577"/>
          <ac:spMkLst>
            <pc:docMk/>
            <pc:sldMk cId="28942113" sldId="319"/>
            <ac:spMk id="3" creationId="{E6497526-20E6-4183-B67C-8606A5BEA49E}"/>
          </ac:spMkLst>
        </pc:spChg>
        <pc:picChg chg="add del mod">
          <ac:chgData name="Burkhart, Laura E" userId="bc6a7ca3-9bd2-4e3a-a6be-7f2355d5e740" providerId="ADAL" clId="{6DC81AB3-0F57-4E1E-9243-2C6004E2E25A}" dt="2019-05-24T14:44:20.746" v="1199"/>
          <ac:picMkLst>
            <pc:docMk/>
            <pc:sldMk cId="28942113" sldId="319"/>
            <ac:picMk id="4" creationId="{E3A60C68-A4F3-4F04-BCFB-4FB4682C161D}"/>
          </ac:picMkLst>
        </pc:picChg>
        <pc:picChg chg="add del mod">
          <ac:chgData name="Burkhart, Laura E" userId="bc6a7ca3-9bd2-4e3a-a6be-7f2355d5e740" providerId="ADAL" clId="{6DC81AB3-0F57-4E1E-9243-2C6004E2E25A}" dt="2019-06-12T15:56:45.278" v="1238"/>
          <ac:picMkLst>
            <pc:docMk/>
            <pc:sldMk cId="28942113" sldId="319"/>
            <ac:picMk id="4" creationId="{FF0229F2-D21A-4DB3-803D-809DEE9C230B}"/>
          </ac:picMkLst>
        </pc:picChg>
        <pc:picChg chg="add mod">
          <ac:chgData name="Burkhart, Laura E" userId="bc6a7ca3-9bd2-4e3a-a6be-7f2355d5e740" providerId="ADAL" clId="{6DC81AB3-0F57-4E1E-9243-2C6004E2E25A}" dt="2019-06-12T15:57:10.774" v="1239"/>
          <ac:picMkLst>
            <pc:docMk/>
            <pc:sldMk cId="28942113" sldId="319"/>
            <ac:picMk id="5" creationId="{DC8B7123-CB21-407E-A11A-2F99BB5D8120}"/>
          </ac:picMkLst>
        </pc:picChg>
      </pc:sldChg>
      <pc:sldChg chg="addSp delSp modSp modTransition modAnim">
        <pc:chgData name="Burkhart, Laura E" userId="bc6a7ca3-9bd2-4e3a-a6be-7f2355d5e740" providerId="ADAL" clId="{6DC81AB3-0F57-4E1E-9243-2C6004E2E25A}" dt="2019-06-12T16:12:41.300" v="1256"/>
        <pc:sldMkLst>
          <pc:docMk/>
          <pc:sldMk cId="3046446740" sldId="320"/>
        </pc:sldMkLst>
        <pc:spChg chg="mod">
          <ac:chgData name="Burkhart, Laura E" userId="bc6a7ca3-9bd2-4e3a-a6be-7f2355d5e740" providerId="ADAL" clId="{6DC81AB3-0F57-4E1E-9243-2C6004E2E25A}" dt="2019-05-24T14:26:27.353" v="881" actId="20577"/>
          <ac:spMkLst>
            <pc:docMk/>
            <pc:sldMk cId="3046446740" sldId="320"/>
            <ac:spMk id="2" creationId="{E492EF43-8FE8-48B7-8A08-E223FF17BF2D}"/>
          </ac:spMkLst>
        </pc:spChg>
        <pc:spChg chg="mod">
          <ac:chgData name="Burkhart, Laura E" userId="bc6a7ca3-9bd2-4e3a-a6be-7f2355d5e740" providerId="ADAL" clId="{6DC81AB3-0F57-4E1E-9243-2C6004E2E25A}" dt="2019-06-07T18:46:12.695" v="1215" actId="403"/>
          <ac:spMkLst>
            <pc:docMk/>
            <pc:sldMk cId="3046446740" sldId="320"/>
            <ac:spMk id="3" creationId="{43639AB8-29A1-4842-9EEC-0C274799362F}"/>
          </ac:spMkLst>
        </pc:spChg>
        <pc:picChg chg="add del mod">
          <ac:chgData name="Burkhart, Laura E" userId="bc6a7ca3-9bd2-4e3a-a6be-7f2355d5e740" providerId="ADAL" clId="{6DC81AB3-0F57-4E1E-9243-2C6004E2E25A}" dt="2019-06-12T16:10:36.002" v="1254"/>
          <ac:picMkLst>
            <pc:docMk/>
            <pc:sldMk cId="3046446740" sldId="320"/>
            <ac:picMk id="4" creationId="{A063BAA4-67A1-4303-8A55-D1DE7733DAFD}"/>
          </ac:picMkLst>
        </pc:picChg>
        <pc:picChg chg="add del mod">
          <ac:chgData name="Burkhart, Laura E" userId="bc6a7ca3-9bd2-4e3a-a6be-7f2355d5e740" providerId="ADAL" clId="{6DC81AB3-0F57-4E1E-9243-2C6004E2E25A}" dt="2019-06-11T19:09:46.801" v="1229"/>
          <ac:picMkLst>
            <pc:docMk/>
            <pc:sldMk cId="3046446740" sldId="320"/>
            <ac:picMk id="4" creationId="{AA22F1F8-C2A6-417E-B9AC-C876B6952DB3}"/>
          </ac:picMkLst>
        </pc:picChg>
        <pc:picChg chg="add del mod">
          <ac:chgData name="Burkhart, Laura E" userId="bc6a7ca3-9bd2-4e3a-a6be-7f2355d5e740" providerId="ADAL" clId="{6DC81AB3-0F57-4E1E-9243-2C6004E2E25A}" dt="2019-06-12T16:03:04.272" v="1246"/>
          <ac:picMkLst>
            <pc:docMk/>
            <pc:sldMk cId="3046446740" sldId="320"/>
            <ac:picMk id="5" creationId="{FA1AFE16-43ED-4744-971B-6D6F6AAE475F}"/>
          </ac:picMkLst>
        </pc:picChg>
        <pc:picChg chg="add del mod">
          <ac:chgData name="Burkhart, Laura E" userId="bc6a7ca3-9bd2-4e3a-a6be-7f2355d5e740" providerId="ADAL" clId="{6DC81AB3-0F57-4E1E-9243-2C6004E2E25A}" dt="2019-06-12T16:10:45.356" v="1255"/>
          <ac:picMkLst>
            <pc:docMk/>
            <pc:sldMk cId="3046446740" sldId="320"/>
            <ac:picMk id="6" creationId="{965D5943-EA0D-426A-8EF4-C10FD6992F94}"/>
          </ac:picMkLst>
        </pc:picChg>
        <pc:picChg chg="add mod">
          <ac:chgData name="Burkhart, Laura E" userId="bc6a7ca3-9bd2-4e3a-a6be-7f2355d5e740" providerId="ADAL" clId="{6DC81AB3-0F57-4E1E-9243-2C6004E2E25A}" dt="2019-06-12T16:12:41.300" v="1256"/>
          <ac:picMkLst>
            <pc:docMk/>
            <pc:sldMk cId="3046446740" sldId="320"/>
            <ac:picMk id="7" creationId="{CB34950B-B01F-4DEA-89D5-7613E5839E73}"/>
          </ac:picMkLst>
        </pc:picChg>
      </pc:sldChg>
      <pc:sldChg chg="addSp delSp modSp add ord modTransition modAnim">
        <pc:chgData name="Burkhart, Laura E" userId="bc6a7ca3-9bd2-4e3a-a6be-7f2355d5e740" providerId="ADAL" clId="{6DC81AB3-0F57-4E1E-9243-2C6004E2E25A}" dt="2019-06-12T16:01:53.209" v="1245"/>
        <pc:sldMkLst>
          <pc:docMk/>
          <pc:sldMk cId="1253635956" sldId="321"/>
        </pc:sldMkLst>
        <pc:spChg chg="mod">
          <ac:chgData name="Burkhart, Laura E" userId="bc6a7ca3-9bd2-4e3a-a6be-7f2355d5e740" providerId="ADAL" clId="{6DC81AB3-0F57-4E1E-9243-2C6004E2E25A}" dt="2019-05-24T14:16:31.655" v="195" actId="20577"/>
          <ac:spMkLst>
            <pc:docMk/>
            <pc:sldMk cId="1253635956" sldId="321"/>
            <ac:spMk id="2" creationId="{2941A24C-2684-404D-AD19-BB0EC8123B29}"/>
          </ac:spMkLst>
        </pc:spChg>
        <pc:spChg chg="mod">
          <ac:chgData name="Burkhart, Laura E" userId="bc6a7ca3-9bd2-4e3a-a6be-7f2355d5e740" providerId="ADAL" clId="{6DC81AB3-0F57-4E1E-9243-2C6004E2E25A}" dt="2019-06-07T18:46:02.057" v="1213" actId="255"/>
          <ac:spMkLst>
            <pc:docMk/>
            <pc:sldMk cId="1253635956" sldId="321"/>
            <ac:spMk id="3" creationId="{A9F48D14-3D5D-4253-A126-803AD292F986}"/>
          </ac:spMkLst>
        </pc:spChg>
        <pc:picChg chg="add del mod">
          <ac:chgData name="Burkhart, Laura E" userId="bc6a7ca3-9bd2-4e3a-a6be-7f2355d5e740" providerId="ADAL" clId="{6DC81AB3-0F57-4E1E-9243-2C6004E2E25A}" dt="2019-06-12T16:00:41.015" v="1244"/>
          <ac:picMkLst>
            <pc:docMk/>
            <pc:sldMk cId="1253635956" sldId="321"/>
            <ac:picMk id="4" creationId="{F3D2AC6B-BB23-4B56-B163-8B13BBA9C94D}"/>
          </ac:picMkLst>
        </pc:picChg>
        <pc:picChg chg="add mod">
          <ac:chgData name="Burkhart, Laura E" userId="bc6a7ca3-9bd2-4e3a-a6be-7f2355d5e740" providerId="ADAL" clId="{6DC81AB3-0F57-4E1E-9243-2C6004E2E25A}" dt="2019-06-12T16:01:53.209" v="1245"/>
          <ac:picMkLst>
            <pc:docMk/>
            <pc:sldMk cId="1253635956" sldId="321"/>
            <ac:picMk id="5" creationId="{AA58356A-E444-4C4A-BDE5-BB4148041404}"/>
          </ac:picMkLst>
        </pc:picChg>
      </pc:sldChg>
      <pc:sldChg chg="addSp delSp modSp add modTransition modAnim">
        <pc:chgData name="Burkhart, Laura E" userId="bc6a7ca3-9bd2-4e3a-a6be-7f2355d5e740" providerId="ADAL" clId="{6DC81AB3-0F57-4E1E-9243-2C6004E2E25A}" dt="2019-06-12T15:59:56.411" v="1243"/>
        <pc:sldMkLst>
          <pc:docMk/>
          <pc:sldMk cId="4145791518" sldId="322"/>
        </pc:sldMkLst>
        <pc:spChg chg="mod">
          <ac:chgData name="Burkhart, Laura E" userId="bc6a7ca3-9bd2-4e3a-a6be-7f2355d5e740" providerId="ADAL" clId="{6DC81AB3-0F57-4E1E-9243-2C6004E2E25A}" dt="2019-05-24T14:17:26.928" v="312" actId="20577"/>
          <ac:spMkLst>
            <pc:docMk/>
            <pc:sldMk cId="4145791518" sldId="322"/>
            <ac:spMk id="2" creationId="{5BFF678B-3370-448D-B3AD-7E09FB8B0BA1}"/>
          </ac:spMkLst>
        </pc:spChg>
        <pc:spChg chg="mod">
          <ac:chgData name="Burkhart, Laura E" userId="bc6a7ca3-9bd2-4e3a-a6be-7f2355d5e740" providerId="ADAL" clId="{6DC81AB3-0F57-4E1E-9243-2C6004E2E25A}" dt="2019-05-24T14:23:07.761" v="809" actId="20577"/>
          <ac:spMkLst>
            <pc:docMk/>
            <pc:sldMk cId="4145791518" sldId="322"/>
            <ac:spMk id="3" creationId="{FA6FFAFE-E7BB-4DD8-8890-BBDABED9DFE8}"/>
          </ac:spMkLst>
        </pc:spChg>
        <pc:picChg chg="add del mod">
          <ac:chgData name="Burkhart, Laura E" userId="bc6a7ca3-9bd2-4e3a-a6be-7f2355d5e740" providerId="ADAL" clId="{6DC81AB3-0F57-4E1E-9243-2C6004E2E25A}" dt="2019-06-12T15:59:28.560" v="1242"/>
          <ac:picMkLst>
            <pc:docMk/>
            <pc:sldMk cId="4145791518" sldId="322"/>
            <ac:picMk id="4" creationId="{265E1961-2A8E-4703-B240-08028478FDAF}"/>
          </ac:picMkLst>
        </pc:picChg>
        <pc:picChg chg="add mod">
          <ac:chgData name="Burkhart, Laura E" userId="bc6a7ca3-9bd2-4e3a-a6be-7f2355d5e740" providerId="ADAL" clId="{6DC81AB3-0F57-4E1E-9243-2C6004E2E25A}" dt="2019-06-12T15:59:56.411" v="1243"/>
          <ac:picMkLst>
            <pc:docMk/>
            <pc:sldMk cId="4145791518" sldId="322"/>
            <ac:picMk id="5" creationId="{C09311B7-7D58-479D-8261-8C8D7EC34E70}"/>
          </ac:picMkLst>
        </pc:picChg>
      </pc:sldChg>
      <pc:sldChg chg="addSp delSp modSp add modTransition modAnim">
        <pc:chgData name="Burkhart, Laura E" userId="bc6a7ca3-9bd2-4e3a-a6be-7f2355d5e740" providerId="ADAL" clId="{6DC81AB3-0F57-4E1E-9243-2C6004E2E25A}" dt="2019-06-12T16:05:57.801" v="1249"/>
        <pc:sldMkLst>
          <pc:docMk/>
          <pc:sldMk cId="2584689711" sldId="323"/>
        </pc:sldMkLst>
        <pc:spChg chg="mod">
          <ac:chgData name="Burkhart, Laura E" userId="bc6a7ca3-9bd2-4e3a-a6be-7f2355d5e740" providerId="ADAL" clId="{6DC81AB3-0F57-4E1E-9243-2C6004E2E25A}" dt="2019-05-24T14:32:42.721" v="1147" actId="20577"/>
          <ac:spMkLst>
            <pc:docMk/>
            <pc:sldMk cId="2584689711" sldId="323"/>
            <ac:spMk id="2" creationId="{B6C7EFBB-FB3D-4CCC-8026-65EC0233B97B}"/>
          </ac:spMkLst>
        </pc:spChg>
        <pc:spChg chg="mod">
          <ac:chgData name="Burkhart, Laura E" userId="bc6a7ca3-9bd2-4e3a-a6be-7f2355d5e740" providerId="ADAL" clId="{6DC81AB3-0F57-4E1E-9243-2C6004E2E25A}" dt="2019-06-07T18:46:26.136" v="1216" actId="2711"/>
          <ac:spMkLst>
            <pc:docMk/>
            <pc:sldMk cId="2584689711" sldId="323"/>
            <ac:spMk id="3" creationId="{B13CABF6-A0E9-470B-8C83-868E1CB4D28C}"/>
          </ac:spMkLst>
        </pc:spChg>
        <pc:picChg chg="add del mod">
          <ac:chgData name="Burkhart, Laura E" userId="bc6a7ca3-9bd2-4e3a-a6be-7f2355d5e740" providerId="ADAL" clId="{6DC81AB3-0F57-4E1E-9243-2C6004E2E25A}" dt="2019-06-12T16:05:17.289" v="1248"/>
          <ac:picMkLst>
            <pc:docMk/>
            <pc:sldMk cId="2584689711" sldId="323"/>
            <ac:picMk id="4" creationId="{FB65C5A1-6964-4D0A-8BCD-1A026092C659}"/>
          </ac:picMkLst>
        </pc:picChg>
        <pc:picChg chg="add mod">
          <ac:chgData name="Burkhart, Laura E" userId="bc6a7ca3-9bd2-4e3a-a6be-7f2355d5e740" providerId="ADAL" clId="{6DC81AB3-0F57-4E1E-9243-2C6004E2E25A}" dt="2019-06-12T16:05:57.801" v="1249"/>
          <ac:picMkLst>
            <pc:docMk/>
            <pc:sldMk cId="2584689711" sldId="323"/>
            <ac:picMk id="5" creationId="{323FD90E-B024-493C-AA0E-32B44968C66F}"/>
          </ac:picMkLst>
        </pc:picChg>
      </pc:sldChg>
      <pc:sldChg chg="addSp delSp modSp add modTransition modAnim">
        <pc:chgData name="Burkhart, Laura E" userId="bc6a7ca3-9bd2-4e3a-a6be-7f2355d5e740" providerId="ADAL" clId="{6DC81AB3-0F57-4E1E-9243-2C6004E2E25A}" dt="2019-06-12T15:58:32.072" v="1241"/>
        <pc:sldMkLst>
          <pc:docMk/>
          <pc:sldMk cId="3464892596" sldId="324"/>
        </pc:sldMkLst>
        <pc:spChg chg="mod">
          <ac:chgData name="Burkhart, Laura E" userId="bc6a7ca3-9bd2-4e3a-a6be-7f2355d5e740" providerId="ADAL" clId="{6DC81AB3-0F57-4E1E-9243-2C6004E2E25A}" dt="2019-05-24T14:28:31.671" v="932" actId="20577"/>
          <ac:spMkLst>
            <pc:docMk/>
            <pc:sldMk cId="3464892596" sldId="324"/>
            <ac:spMk id="2" creationId="{6A24A77C-0DF0-438F-AD6F-4BC9B7DBA993}"/>
          </ac:spMkLst>
        </pc:spChg>
        <pc:spChg chg="mod">
          <ac:chgData name="Burkhart, Laura E" userId="bc6a7ca3-9bd2-4e3a-a6be-7f2355d5e740" providerId="ADAL" clId="{6DC81AB3-0F57-4E1E-9243-2C6004E2E25A}" dt="2019-05-24T14:30:07.659" v="1114" actId="313"/>
          <ac:spMkLst>
            <pc:docMk/>
            <pc:sldMk cId="3464892596" sldId="324"/>
            <ac:spMk id="3" creationId="{D4A7852A-D7C8-4BA3-82FA-6CD6EBCB1302}"/>
          </ac:spMkLst>
        </pc:spChg>
        <pc:picChg chg="add mod">
          <ac:chgData name="Burkhart, Laura E" userId="bc6a7ca3-9bd2-4e3a-a6be-7f2355d5e740" providerId="ADAL" clId="{6DC81AB3-0F57-4E1E-9243-2C6004E2E25A}" dt="2019-06-12T15:58:32.072" v="1241"/>
          <ac:picMkLst>
            <pc:docMk/>
            <pc:sldMk cId="3464892596" sldId="324"/>
            <ac:picMk id="4" creationId="{09FE2BC1-F2F3-40ED-AE4B-617C92818886}"/>
          </ac:picMkLst>
        </pc:picChg>
        <pc:picChg chg="add del mod">
          <ac:chgData name="Burkhart, Laura E" userId="bc6a7ca3-9bd2-4e3a-a6be-7f2355d5e740" providerId="ADAL" clId="{6DC81AB3-0F57-4E1E-9243-2C6004E2E25A}" dt="2019-06-11T19:04:29.035" v="1224"/>
          <ac:picMkLst>
            <pc:docMk/>
            <pc:sldMk cId="3464892596" sldId="324"/>
            <ac:picMk id="4" creationId="{50AE2C55-1EDC-4B81-BBEE-4D8B51629B7E}"/>
          </ac:picMkLst>
        </pc:picChg>
        <pc:picChg chg="add del mod">
          <ac:chgData name="Burkhart, Laura E" userId="bc6a7ca3-9bd2-4e3a-a6be-7f2355d5e740" providerId="ADAL" clId="{6DC81AB3-0F57-4E1E-9243-2C6004E2E25A}" dt="2019-06-12T15:57:42.636" v="1240"/>
          <ac:picMkLst>
            <pc:docMk/>
            <pc:sldMk cId="3464892596" sldId="324"/>
            <ac:picMk id="5" creationId="{FB72E3CD-E9BA-46C0-8F41-6848705C616C}"/>
          </ac:picMkLst>
        </pc:picChg>
      </pc:sldChg>
      <pc:sldChg chg="addSp delSp modSp add modTransition modAnim">
        <pc:chgData name="Burkhart, Laura E" userId="bc6a7ca3-9bd2-4e3a-a6be-7f2355d5e740" providerId="ADAL" clId="{6DC81AB3-0F57-4E1E-9243-2C6004E2E25A}" dt="2019-06-12T16:07:18.743" v="1251"/>
        <pc:sldMkLst>
          <pc:docMk/>
          <pc:sldMk cId="2333099180" sldId="325"/>
        </pc:sldMkLst>
        <pc:spChg chg="mod">
          <ac:chgData name="Burkhart, Laura E" userId="bc6a7ca3-9bd2-4e3a-a6be-7f2355d5e740" providerId="ADAL" clId="{6DC81AB3-0F57-4E1E-9243-2C6004E2E25A}" dt="2019-06-07T18:46:41.723" v="1218" actId="2711"/>
          <ac:spMkLst>
            <pc:docMk/>
            <pc:sldMk cId="2333099180" sldId="325"/>
            <ac:spMk id="2" creationId="{1EA13059-DFF0-43D5-A13E-D7613AAA0656}"/>
          </ac:spMkLst>
        </pc:spChg>
        <pc:spChg chg="mod">
          <ac:chgData name="Burkhart, Laura E" userId="bc6a7ca3-9bd2-4e3a-a6be-7f2355d5e740" providerId="ADAL" clId="{6DC81AB3-0F57-4E1E-9243-2C6004E2E25A}" dt="2019-06-07T18:46:35.547" v="1217" actId="2711"/>
          <ac:spMkLst>
            <pc:docMk/>
            <pc:sldMk cId="2333099180" sldId="325"/>
            <ac:spMk id="3" creationId="{EA7D1EE7-1C4A-4219-8D56-09A7067D4D22}"/>
          </ac:spMkLst>
        </pc:spChg>
        <pc:picChg chg="add del mod">
          <ac:chgData name="Burkhart, Laura E" userId="bc6a7ca3-9bd2-4e3a-a6be-7f2355d5e740" providerId="ADAL" clId="{6DC81AB3-0F57-4E1E-9243-2C6004E2E25A}" dt="2019-06-12T16:06:33.505" v="1250"/>
          <ac:picMkLst>
            <pc:docMk/>
            <pc:sldMk cId="2333099180" sldId="325"/>
            <ac:picMk id="4" creationId="{A4A0FDB4-EE0A-469E-B0E3-C3E8825938BB}"/>
          </ac:picMkLst>
        </pc:picChg>
        <pc:picChg chg="add mod">
          <ac:chgData name="Burkhart, Laura E" userId="bc6a7ca3-9bd2-4e3a-a6be-7f2355d5e740" providerId="ADAL" clId="{6DC81AB3-0F57-4E1E-9243-2C6004E2E25A}" dt="2019-06-12T16:07:18.743" v="1251"/>
          <ac:picMkLst>
            <pc:docMk/>
            <pc:sldMk cId="2333099180" sldId="325"/>
            <ac:picMk id="5" creationId="{05F435FE-CA9A-4789-A81A-95FE5BB6B509}"/>
          </ac:picMkLst>
        </pc:picChg>
      </pc:sldChg>
      <pc:sldChg chg="addSp delSp modSp add modTransition modAnim">
        <pc:chgData name="Burkhart, Laura E" userId="bc6a7ca3-9bd2-4e3a-a6be-7f2355d5e740" providerId="ADAL" clId="{6DC81AB3-0F57-4E1E-9243-2C6004E2E25A}" dt="2019-06-12T16:08:27.050" v="1253"/>
        <pc:sldMkLst>
          <pc:docMk/>
          <pc:sldMk cId="3023265931" sldId="326"/>
        </pc:sldMkLst>
        <pc:spChg chg="mod">
          <ac:chgData name="Burkhart, Laura E" userId="bc6a7ca3-9bd2-4e3a-a6be-7f2355d5e740" providerId="ADAL" clId="{6DC81AB3-0F57-4E1E-9243-2C6004E2E25A}" dt="2019-05-24T14:47:54.035" v="1211" actId="20577"/>
          <ac:spMkLst>
            <pc:docMk/>
            <pc:sldMk cId="3023265931" sldId="326"/>
            <ac:spMk id="2" creationId="{52BA29F8-5490-42A5-87F9-C52795501195}"/>
          </ac:spMkLst>
        </pc:spChg>
        <pc:picChg chg="add del mod">
          <ac:chgData name="Burkhart, Laura E" userId="bc6a7ca3-9bd2-4e3a-a6be-7f2355d5e740" providerId="ADAL" clId="{6DC81AB3-0F57-4E1E-9243-2C6004E2E25A}" dt="2019-06-11T19:15:10.523" v="1234"/>
          <ac:picMkLst>
            <pc:docMk/>
            <pc:sldMk cId="3023265931" sldId="326"/>
            <ac:picMk id="4" creationId="{285BB523-E172-463C-8CC0-D71230AB588F}"/>
          </ac:picMkLst>
        </pc:picChg>
        <pc:picChg chg="add mod">
          <ac:chgData name="Burkhart, Laura E" userId="bc6a7ca3-9bd2-4e3a-a6be-7f2355d5e740" providerId="ADAL" clId="{6DC81AB3-0F57-4E1E-9243-2C6004E2E25A}" dt="2019-06-12T16:08:27.050" v="1253"/>
          <ac:picMkLst>
            <pc:docMk/>
            <pc:sldMk cId="3023265931" sldId="326"/>
            <ac:picMk id="4" creationId="{59BF3887-49F7-495F-B899-25EFCACDE133}"/>
          </ac:picMkLst>
        </pc:picChg>
        <pc:picChg chg="add del mod">
          <ac:chgData name="Burkhart, Laura E" userId="bc6a7ca3-9bd2-4e3a-a6be-7f2355d5e740" providerId="ADAL" clId="{6DC81AB3-0F57-4E1E-9243-2C6004E2E25A}" dt="2019-06-12T16:08:02.672" v="1252"/>
          <ac:picMkLst>
            <pc:docMk/>
            <pc:sldMk cId="3023265931" sldId="326"/>
            <ac:picMk id="5" creationId="{63009CF7-4E8E-4CE4-9380-2AFBC3E98A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BC2A-FF67-4DE4-9EE8-E6CB47B8FF91}" type="datetime1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1DC97-BEC8-4E22-8CA5-5AA42E777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7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0626-641F-4451-A342-8A9498FF6F46}" type="datetime1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9443-619B-4446-B3D0-D86DA1A1E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5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1"/>
            <a:ext cx="5384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1"/>
            <a:ext cx="5384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50378-5CFC-4AFD-B4D2-E92D9F5E2545}" type="datetime1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8D94-37C4-468F-A8EA-61BD12F08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2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36CE-2673-4FFB-B23B-06870C652ACD}" type="datetime1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9675-A34E-418E-8CA3-59E4197C2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2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C4F3-A54E-4533-B0CC-1E4470F11315}" type="datetime1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8687-00F3-48A5-986E-0DAC603EB7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9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EA6C-2050-438F-AEB3-910757E4CE7D}" type="datetime1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0ACB-C1FF-4F31-A092-166A7BA54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6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65151" y="762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057401"/>
            <a:ext cx="109728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B2E743-C0CF-4DC4-A071-1E24C3794377}" type="datetime1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903C59-C27C-4BF7-A077-B18AADC6F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8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hyperlink" Target="mailto:Kristina.miller@vumc.o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98454-DA95-4744-8C6F-B9967C791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0629"/>
            <a:ext cx="10972800" cy="4775536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Student Health Insurance Costs: </a:t>
            </a:r>
          </a:p>
          <a:p>
            <a:pPr marL="0" indent="0" algn="ctr">
              <a:buNone/>
            </a:pPr>
            <a:r>
              <a:rPr lang="en-US" sz="4800" dirty="0"/>
              <a:t>How Much Will I Pay?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2800" dirty="0"/>
              <a:t>Laura Burkhart MD, MPH</a:t>
            </a:r>
          </a:p>
          <a:p>
            <a:pPr marL="0" indent="0" algn="ctr">
              <a:buNone/>
            </a:pPr>
            <a:r>
              <a:rPr lang="en-US" sz="2800" dirty="0"/>
              <a:t>Staff Physician </a:t>
            </a:r>
          </a:p>
          <a:p>
            <a:pPr marL="0" indent="0" algn="ctr">
              <a:buNone/>
            </a:pPr>
            <a:r>
              <a:rPr lang="en-US" sz="2800" dirty="0" err="1"/>
              <a:t>Zerfoss</a:t>
            </a:r>
            <a:r>
              <a:rPr lang="en-US" sz="2800" dirty="0"/>
              <a:t> Student Health Center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F0EED3E-9F04-4B9F-B044-E12C75433D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9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94"/>
    </mc:Choice>
    <mc:Fallback>
      <p:transition spd="slow" advTm="33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269B-E55A-449C-8969-C498B734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Visits at Student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97526-20E6-4183-B67C-8606A5BEA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1"/>
            <a:ext cx="10972800" cy="4068763"/>
          </a:xfrm>
        </p:spPr>
        <p:txBody>
          <a:bodyPr/>
          <a:lstStyle/>
          <a:p>
            <a:r>
              <a:rPr lang="en-US" dirty="0"/>
              <a:t>We see all enrolled students, regardless of insurance plan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Your visits with a Student Health Center provider are free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C8B7123-CB21-407E-A11A-2F99BB5D8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71"/>
    </mc:Choice>
    <mc:Fallback>
      <p:transition spd="slow" advTm="17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A77C-0DF0-438F-AD6F-4BC9B7DB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at Student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7852A-D7C8-4BA3-82FA-6CD6EBCB1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charges for supplies or blood testing/labs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Small charges for medications dispensed on site</a:t>
            </a:r>
          </a:p>
          <a:p>
            <a:endParaRPr lang="en-US" dirty="0"/>
          </a:p>
          <a:p>
            <a:r>
              <a:rPr lang="en-US" dirty="0"/>
              <a:t>Payment is required the day when service is given</a:t>
            </a:r>
          </a:p>
          <a:p>
            <a:pPr lvl="1"/>
            <a:r>
              <a:rPr lang="en-US" dirty="0"/>
              <a:t>You can use Commodore Card or Credit Cards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9FE2BC1-F2F3-40ED-AE4B-617C92818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9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28"/>
    </mc:Choice>
    <mc:Fallback>
      <p:transition spd="slow" advTm="40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678B-3370-448D-B3AD-7E09FB8B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Outside Student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FFAFE-E7BB-4DD8-8890-BBDABED9D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medical provider at Student Health might refer you to a specialist outside of Student Health</a:t>
            </a:r>
          </a:p>
          <a:p>
            <a:pPr lvl="1"/>
            <a:r>
              <a:rPr lang="en-US" dirty="0"/>
              <a:t>Specialist visits are not free and there will be a charge </a:t>
            </a:r>
          </a:p>
          <a:p>
            <a:pPr lvl="1"/>
            <a:endParaRPr lang="en-US" dirty="0"/>
          </a:p>
          <a:p>
            <a:r>
              <a:rPr lang="en-US" dirty="0"/>
              <a:t>You also might need to obtain other services such as X-rays or other imaging </a:t>
            </a:r>
          </a:p>
          <a:p>
            <a:pPr lvl="1"/>
            <a:r>
              <a:rPr lang="en-US" dirty="0"/>
              <a:t>These services are also not free, and there will be a charge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09311B7-7D58-479D-8261-8C8D7EC34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9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48"/>
    </mc:Choice>
    <mc:Fallback>
      <p:transition spd="slow" advTm="21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A24C-2684-404D-AD19-BB0EC812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48D14-3D5D-4253-A126-803AD292F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First you pay the deductible</a:t>
            </a:r>
          </a:p>
          <a:p>
            <a:pPr lvl="0"/>
            <a:endParaRPr lang="en-US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This is the amount you pay before the Insurance plan starts to pay</a:t>
            </a:r>
          </a:p>
          <a:p>
            <a:pPr lvl="1"/>
            <a:r>
              <a:rPr lang="en-US" sz="2000" b="1" dirty="0"/>
              <a:t>$250/year </a:t>
            </a:r>
            <a:r>
              <a:rPr lang="en-US" sz="2000" dirty="0"/>
              <a:t>for services in preferred hospitals and clinics</a:t>
            </a:r>
          </a:p>
          <a:p>
            <a:pPr lvl="1"/>
            <a:r>
              <a:rPr lang="en-US" sz="2000" b="1" dirty="0"/>
              <a:t>$500/year </a:t>
            </a:r>
            <a:r>
              <a:rPr lang="en-US" sz="2000" dirty="0"/>
              <a:t>for non-preferred (out of network) hospitals and clinic</a:t>
            </a:r>
          </a:p>
          <a:p>
            <a:pPr lvl="1"/>
            <a:r>
              <a:rPr lang="en-US" sz="2000" dirty="0"/>
              <a:t>Also separate </a:t>
            </a:r>
            <a:r>
              <a:rPr lang="en-US" sz="2000" b="1" dirty="0"/>
              <a:t>$100 </a:t>
            </a:r>
            <a:r>
              <a:rPr lang="en-US" sz="2000" dirty="0"/>
              <a:t>for prescription deductible each year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A58356A-E444-4C4A-BDE5-BB4148041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3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760"/>
    </mc:Choice>
    <mc:Fallback>
      <p:transition spd="slow" advTm="65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2EF43-8FE8-48B7-8A08-E223FF17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Costs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39AB8-29A1-4842-9EEC-0C2747993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cs typeface="Times New Roman" panose="02020603050405020304" pitchFamily="18" charset="0"/>
              </a:rPr>
              <a:t>Copayment/Copay: </a:t>
            </a:r>
            <a:r>
              <a:rPr lang="en-US" sz="2400" dirty="0">
                <a:cs typeface="Times New Roman" panose="02020603050405020304" pitchFamily="18" charset="0"/>
              </a:rPr>
              <a:t>This is your part of the cost. After your deductible, you pay:</a:t>
            </a:r>
          </a:p>
          <a:p>
            <a:pPr lvl="1"/>
            <a:r>
              <a:rPr lang="en-US" sz="2000" b="1" dirty="0">
                <a:cs typeface="Times New Roman" panose="02020603050405020304" pitchFamily="18" charset="0"/>
              </a:rPr>
              <a:t>10% </a:t>
            </a:r>
            <a:r>
              <a:rPr lang="en-US" sz="2000" dirty="0">
                <a:cs typeface="Times New Roman" panose="02020603050405020304" pitchFamily="18" charset="0"/>
              </a:rPr>
              <a:t>if at Vanderbilt</a:t>
            </a:r>
          </a:p>
          <a:p>
            <a:pPr lvl="1"/>
            <a:r>
              <a:rPr lang="en-US" sz="2000" b="1" dirty="0">
                <a:cs typeface="Times New Roman" panose="02020603050405020304" pitchFamily="18" charset="0"/>
              </a:rPr>
              <a:t>20% </a:t>
            </a:r>
            <a:r>
              <a:rPr lang="en-US" sz="2000" dirty="0">
                <a:cs typeface="Times New Roman" panose="02020603050405020304" pitchFamily="18" charset="0"/>
              </a:rPr>
              <a:t>outside of Vanderbilt (but preferred in-network clinic)</a:t>
            </a:r>
          </a:p>
          <a:p>
            <a:pPr lvl="1"/>
            <a:r>
              <a:rPr lang="en-US" sz="2000" b="1" dirty="0">
                <a:cs typeface="Times New Roman" panose="02020603050405020304" pitchFamily="18" charset="0"/>
              </a:rPr>
              <a:t>40% </a:t>
            </a:r>
            <a:r>
              <a:rPr lang="en-US" sz="2000" dirty="0">
                <a:cs typeface="Times New Roman" panose="02020603050405020304" pitchFamily="18" charset="0"/>
              </a:rPr>
              <a:t>if outside the Vanderbilt and preferred network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In addition, you pay </a:t>
            </a:r>
            <a:r>
              <a:rPr lang="en-US" sz="2000" b="1" dirty="0">
                <a:cs typeface="Times New Roman" panose="02020603050405020304" pitchFamily="18" charset="0"/>
              </a:rPr>
              <a:t>$100 extra </a:t>
            </a:r>
            <a:r>
              <a:rPr lang="en-US" sz="2000" dirty="0">
                <a:cs typeface="Times New Roman" panose="02020603050405020304" pitchFamily="18" charset="0"/>
              </a:rPr>
              <a:t>each time you go to the Emergency Department if you’re not admitted to stay in the hospital.</a:t>
            </a:r>
          </a:p>
          <a:p>
            <a:endParaRPr lang="en-US" sz="20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B34950B-B01F-4DEA-89D5-7613E5839E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4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879"/>
    </mc:Choice>
    <mc:Fallback>
      <p:transition spd="slow" advTm="108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EFBB-FB3D-4CCC-8026-65EC0233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Usage and Copays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ABF6-A0E9-470B-8C83-868E1CB4D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cs typeface="Times New Roman" panose="02020603050405020304" pitchFamily="18" charset="0"/>
              </a:rPr>
              <a:t>You must pay your </a:t>
            </a:r>
            <a:r>
              <a:rPr lang="en-US" sz="2800" b="1" dirty="0">
                <a:cs typeface="Times New Roman" panose="02020603050405020304" pitchFamily="18" charset="0"/>
              </a:rPr>
              <a:t>$100 </a:t>
            </a:r>
            <a:r>
              <a:rPr lang="en-US" sz="2800" dirty="0">
                <a:cs typeface="Times New Roman" panose="02020603050405020304" pitchFamily="18" charset="0"/>
              </a:rPr>
              <a:t>pharmacy co-pay before your benefits start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After you pay this </a:t>
            </a:r>
            <a:r>
              <a:rPr lang="en-US" sz="2800" b="1" dirty="0">
                <a:cs typeface="Times New Roman" panose="02020603050405020304" pitchFamily="18" charset="0"/>
              </a:rPr>
              <a:t>$100</a:t>
            </a:r>
            <a:r>
              <a:rPr lang="en-US" sz="2800" dirty="0">
                <a:cs typeface="Times New Roman" panose="02020603050405020304" pitchFamily="18" charset="0"/>
              </a:rPr>
              <a:t> co-pay, each medication will be covered at a set price depending on type and brand</a:t>
            </a:r>
          </a:p>
          <a:p>
            <a:pPr lvl="1"/>
            <a:r>
              <a:rPr lang="en-US" b="1" dirty="0">
                <a:cs typeface="Times New Roman" panose="02020603050405020304" pitchFamily="18" charset="0"/>
              </a:rPr>
              <a:t>$15 </a:t>
            </a:r>
            <a:r>
              <a:rPr lang="en-US" dirty="0">
                <a:cs typeface="Times New Roman" panose="02020603050405020304" pitchFamily="18" charset="0"/>
              </a:rPr>
              <a:t>generics</a:t>
            </a:r>
          </a:p>
          <a:p>
            <a:pPr lvl="1"/>
            <a:r>
              <a:rPr lang="en-US" b="1" dirty="0">
                <a:cs typeface="Times New Roman" panose="02020603050405020304" pitchFamily="18" charset="0"/>
              </a:rPr>
              <a:t>$50 </a:t>
            </a:r>
            <a:r>
              <a:rPr lang="en-US" dirty="0">
                <a:cs typeface="Times New Roman" panose="02020603050405020304" pitchFamily="18" charset="0"/>
              </a:rPr>
              <a:t>brands</a:t>
            </a:r>
          </a:p>
          <a:p>
            <a:pPr lvl="1"/>
            <a:r>
              <a:rPr lang="en-US" b="1" dirty="0">
                <a:cs typeface="Times New Roman" panose="02020603050405020304" pitchFamily="18" charset="0"/>
              </a:rPr>
              <a:t>$75 </a:t>
            </a:r>
            <a:r>
              <a:rPr lang="en-US" dirty="0">
                <a:cs typeface="Times New Roman" panose="02020603050405020304" pitchFamily="18" charset="0"/>
              </a:rPr>
              <a:t>specialty medicines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23FD90E-B024-493C-AA0E-32B44968C6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8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02"/>
    </mc:Choice>
    <mc:Fallback>
      <p:transition spd="slow" advTm="31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3059-DFF0-43D5-A13E-D7613AAA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Vanderbilt Student Insurance Representative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D1EE7-1C4A-4219-8D56-09A7067D4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Kristy Miller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Located at the Vanderbilt Student Center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615-343-4688</a:t>
            </a:r>
          </a:p>
          <a:p>
            <a:pPr lvl="2"/>
            <a:r>
              <a:rPr lang="en-US" dirty="0">
                <a:cs typeface="Times New Roman" panose="02020603050405020304" pitchFamily="18" charset="0"/>
                <a:hlinkClick r:id="rId4"/>
              </a:rPr>
              <a:t>Kristina.miller@vumc.org</a:t>
            </a:r>
            <a:r>
              <a:rPr lang="en-US" dirty="0"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5F435FE-CA9A-4789-A81A-95FE5BB6B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9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05"/>
    </mc:Choice>
    <mc:Fallback>
      <p:transition spd="slow" advTm="38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29F8-5490-42A5-87F9-C5279550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52E7F-C3D3-4F8D-82FE-FA249900F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9BF3887-49F7-495F-B899-25EFCACDE1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2"/>
    </mc:Choice>
    <mc:Fallback>
      <p:transition spd="slow" advTm="18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condary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338</Words>
  <Application>Microsoft Office PowerPoint</Application>
  <PresentationFormat>Widescreen</PresentationFormat>
  <Paragraphs>48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Times New Roman</vt:lpstr>
      <vt:lpstr>Secondary Pages</vt:lpstr>
      <vt:lpstr>PowerPoint Presentation</vt:lpstr>
      <vt:lpstr>Visits at Student Health</vt:lpstr>
      <vt:lpstr>Costs at Student Health</vt:lpstr>
      <vt:lpstr>Services Outside Student Health</vt:lpstr>
      <vt:lpstr>Initial Cost</vt:lpstr>
      <vt:lpstr>Subsequent Costs </vt:lpstr>
      <vt:lpstr>Pharmacy Usage and Copays</vt:lpstr>
      <vt:lpstr>Vanderbilt Student Insurance Representative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Burkhart, Laura E</dc:creator>
  <cp:lastModifiedBy>Burkhart, Laura E</cp:lastModifiedBy>
  <cp:revision>2</cp:revision>
  <dcterms:created xsi:type="dcterms:W3CDTF">2019-05-24T13:30:12Z</dcterms:created>
  <dcterms:modified xsi:type="dcterms:W3CDTF">2019-06-12T16:14:33Z</dcterms:modified>
</cp:coreProperties>
</file>